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6" r:id="rId4"/>
    <p:sldId id="268" r:id="rId5"/>
    <p:sldId id="259" r:id="rId6"/>
    <p:sldId id="275" r:id="rId7"/>
    <p:sldId id="260" r:id="rId8"/>
    <p:sldId id="261" r:id="rId9"/>
    <p:sldId id="269" r:id="rId10"/>
    <p:sldId id="265" r:id="rId11"/>
    <p:sldId id="273" r:id="rId12"/>
    <p:sldId id="267" r:id="rId13"/>
    <p:sldId id="271" r:id="rId14"/>
    <p:sldId id="277" r:id="rId15"/>
    <p:sldId id="263" r:id="rId16"/>
    <p:sldId id="272" r:id="rId17"/>
    <p:sldId id="274" r:id="rId18"/>
  </p:sldIdLst>
  <p:sldSz cx="9906000" cy="6858000" type="A4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джи Рамазанов" initials="ГР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E8D7B-E2D1-4A30-8225-2B8A8BD57371}" v="116" dt="2019-11-29T13:50:49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54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аджи Рамазанов" userId="a402a4dd0913fb56" providerId="LiveId" clId="{994C782C-6D48-4480-AA19-1C5EC940CDC1}"/>
    <pc:docChg chg="undo redo custSel addSld delSld modSld sldOrd modNotesMaster">
      <pc:chgData name="Гаджи Рамазанов" userId="a402a4dd0913fb56" providerId="LiveId" clId="{994C782C-6D48-4480-AA19-1C5EC940CDC1}" dt="2019-11-15T08:32:48.114" v="3070" actId="207"/>
      <pc:docMkLst>
        <pc:docMk/>
      </pc:docMkLst>
      <pc:sldChg chg="addSp delSp modSp setBg">
        <pc:chgData name="Гаджи Рамазанов" userId="a402a4dd0913fb56" providerId="LiveId" clId="{994C782C-6D48-4480-AA19-1C5EC940CDC1}" dt="2019-11-13T13:27:52.124" v="1054" actId="1076"/>
        <pc:sldMkLst>
          <pc:docMk/>
          <pc:sldMk cId="792468953" sldId="256"/>
        </pc:sldMkLst>
        <pc:spChg chg="add del mod">
          <ac:chgData name="Гаджи Рамазанов" userId="a402a4dd0913fb56" providerId="LiveId" clId="{994C782C-6D48-4480-AA19-1C5EC940CDC1}" dt="2019-11-13T12:10:24.784" v="384" actId="478"/>
          <ac:spMkLst>
            <pc:docMk/>
            <pc:sldMk cId="792468953" sldId="256"/>
            <ac:spMk id="2" creationId="{8DBAB2E2-0DBB-437A-952F-8E346DEAB8E5}"/>
          </ac:spMkLst>
        </pc:spChg>
        <pc:spChg chg="mod">
          <ac:chgData name="Гаджи Рамазанов" userId="a402a4dd0913fb56" providerId="LiveId" clId="{994C782C-6D48-4480-AA19-1C5EC940CDC1}" dt="2019-11-13T13:14:12.023" v="873" actId="1076"/>
          <ac:spMkLst>
            <pc:docMk/>
            <pc:sldMk cId="792468953" sldId="256"/>
            <ac:spMk id="4" creationId="{3D7DD3FC-FBD8-48FC-B977-334E16D83A9D}"/>
          </ac:spMkLst>
        </pc:spChg>
        <pc:spChg chg="mod">
          <ac:chgData name="Гаджи Рамазанов" userId="a402a4dd0913fb56" providerId="LiveId" clId="{994C782C-6D48-4480-AA19-1C5EC940CDC1}" dt="2019-11-13T13:14:15.608" v="874" actId="1076"/>
          <ac:spMkLst>
            <pc:docMk/>
            <pc:sldMk cId="792468953" sldId="256"/>
            <ac:spMk id="7" creationId="{C86FD89C-7EE8-490E-A9C8-7717702748AA}"/>
          </ac:spMkLst>
        </pc:spChg>
        <pc:spChg chg="del mod">
          <ac:chgData name="Гаджи Рамазанов" userId="a402a4dd0913fb56" providerId="LiveId" clId="{994C782C-6D48-4480-AA19-1C5EC940CDC1}" dt="2019-11-13T12:07:45.636" v="335" actId="478"/>
          <ac:spMkLst>
            <pc:docMk/>
            <pc:sldMk cId="792468953" sldId="256"/>
            <ac:spMk id="10" creationId="{1209F20C-E6BE-45BC-B456-DC5A7E66F7CC}"/>
          </ac:spMkLst>
        </pc:spChg>
        <pc:spChg chg="add del mod">
          <ac:chgData name="Гаджи Рамазанов" userId="a402a4dd0913fb56" providerId="LiveId" clId="{994C782C-6D48-4480-AA19-1C5EC940CDC1}" dt="2019-11-13T12:10:43.007" v="393" actId="478"/>
          <ac:spMkLst>
            <pc:docMk/>
            <pc:sldMk cId="792468953" sldId="256"/>
            <ac:spMk id="11" creationId="{143E2136-D4CF-48A6-88CD-021B67BCF2D1}"/>
          </ac:spMkLst>
        </pc:spChg>
        <pc:spChg chg="add del mod">
          <ac:chgData name="Гаджи Рамазанов" userId="a402a4dd0913fb56" providerId="LiveId" clId="{994C782C-6D48-4480-AA19-1C5EC940CDC1}" dt="2019-11-13T12:10:26.242" v="385" actId="478"/>
          <ac:spMkLst>
            <pc:docMk/>
            <pc:sldMk cId="792468953" sldId="256"/>
            <ac:spMk id="12" creationId="{3EACDA2C-403A-4534-9DE9-716EC0DD03FE}"/>
          </ac:spMkLst>
        </pc:spChg>
        <pc:spChg chg="del mod">
          <ac:chgData name="Гаджи Рамазанов" userId="a402a4dd0913fb56" providerId="LiveId" clId="{994C782C-6D48-4480-AA19-1C5EC940CDC1}" dt="2019-11-13T13:12:01.912" v="843" actId="478"/>
          <ac:spMkLst>
            <pc:docMk/>
            <pc:sldMk cId="792468953" sldId="256"/>
            <ac:spMk id="13" creationId="{606BBDCC-BDE2-416A-BD7A-B770CA1DD51D}"/>
          </ac:spMkLst>
        </pc:spChg>
        <pc:spChg chg="add del mod">
          <ac:chgData name="Гаджи Рамазанов" userId="a402a4dd0913fb56" providerId="LiveId" clId="{994C782C-6D48-4480-AA19-1C5EC940CDC1}" dt="2019-11-13T12:10:42.388" v="392" actId="478"/>
          <ac:spMkLst>
            <pc:docMk/>
            <pc:sldMk cId="792468953" sldId="256"/>
            <ac:spMk id="14" creationId="{EAA41CE0-AC29-4CA7-B221-7F41E8D621B0}"/>
          </ac:spMkLst>
        </pc:spChg>
        <pc:spChg chg="add mod">
          <ac:chgData name="Гаджи Рамазанов" userId="a402a4dd0913fb56" providerId="LiveId" clId="{994C782C-6D48-4480-AA19-1C5EC940CDC1}" dt="2019-11-13T13:13:39.798" v="869" actId="207"/>
          <ac:spMkLst>
            <pc:docMk/>
            <pc:sldMk cId="792468953" sldId="256"/>
            <ac:spMk id="15" creationId="{7E414BBD-AEDC-4930-B7DC-B1CB7E86424E}"/>
          </ac:spMkLst>
        </pc:spChg>
        <pc:spChg chg="add">
          <ac:chgData name="Гаджи Рамазанов" userId="a402a4dd0913fb56" providerId="LiveId" clId="{994C782C-6D48-4480-AA19-1C5EC940CDC1}" dt="2019-11-13T13:26:50.967" v="1043"/>
          <ac:spMkLst>
            <pc:docMk/>
            <pc:sldMk cId="792468953" sldId="256"/>
            <ac:spMk id="16" creationId="{2B591A68-8539-4EED-ABA6-E4DF18B76428}"/>
          </ac:spMkLst>
        </pc:spChg>
        <pc:spChg chg="del mod">
          <ac:chgData name="Гаджи Рамазанов" userId="a402a4dd0913fb56" providerId="LiveId" clId="{994C782C-6D48-4480-AA19-1C5EC940CDC1}" dt="2019-11-13T12:08:43.666" v="347" actId="478"/>
          <ac:spMkLst>
            <pc:docMk/>
            <pc:sldMk cId="792468953" sldId="256"/>
            <ac:spMk id="29" creationId="{184ECCCD-BCF0-44D9-97BA-424B27BC29C9}"/>
          </ac:spMkLst>
        </pc:spChg>
        <pc:picChg chg="mod">
          <ac:chgData name="Гаджи Рамазанов" userId="a402a4dd0913fb56" providerId="LiveId" clId="{994C782C-6D48-4480-AA19-1C5EC940CDC1}" dt="2019-11-13T13:27:52.124" v="1054" actId="1076"/>
          <ac:picMkLst>
            <pc:docMk/>
            <pc:sldMk cId="792468953" sldId="256"/>
            <ac:picMk id="9" creationId="{03CBB2F8-980B-40B0-8DED-41D0878A59CC}"/>
          </ac:picMkLst>
        </pc:picChg>
      </pc:sldChg>
      <pc:sldChg chg="addSp delSp modSp mod setBg setClrOvrMap">
        <pc:chgData name="Гаджи Рамазанов" userId="a402a4dd0913fb56" providerId="LiveId" clId="{994C782C-6D48-4480-AA19-1C5EC940CDC1}" dt="2019-11-14T08:09:48.471" v="2655" actId="1076"/>
        <pc:sldMkLst>
          <pc:docMk/>
          <pc:sldMk cId="3110950513" sldId="257"/>
        </pc:sldMkLst>
        <pc:spChg chg="add del mod">
          <ac:chgData name="Гаджи Рамазанов" userId="a402a4dd0913fb56" providerId="LiveId" clId="{994C782C-6D48-4480-AA19-1C5EC940CDC1}" dt="2019-11-13T12:13:40.913" v="398" actId="478"/>
          <ac:spMkLst>
            <pc:docMk/>
            <pc:sldMk cId="3110950513" sldId="257"/>
            <ac:spMk id="2" creationId="{559D49E6-B90C-410B-8AB7-E6B6F515DA0B}"/>
          </ac:spMkLst>
        </pc:spChg>
        <pc:spChg chg="mod">
          <ac:chgData name="Гаджи Рамазанов" userId="a402a4dd0913fb56" providerId="LiveId" clId="{994C782C-6D48-4480-AA19-1C5EC940CDC1}" dt="2019-11-13T13:14:34.031" v="876" actId="1076"/>
          <ac:spMkLst>
            <pc:docMk/>
            <pc:sldMk cId="3110950513" sldId="257"/>
            <ac:spMk id="4" creationId="{4EE60160-0770-477E-BABC-83E97CD5F5DE}"/>
          </ac:spMkLst>
        </pc:spChg>
        <pc:spChg chg="add del mod">
          <ac:chgData name="Гаджи Рамазанов" userId="a402a4dd0913fb56" providerId="LiveId" clId="{994C782C-6D48-4480-AA19-1C5EC940CDC1}" dt="2019-11-13T13:13:47.455" v="870" actId="478"/>
          <ac:spMkLst>
            <pc:docMk/>
            <pc:sldMk cId="3110950513" sldId="257"/>
            <ac:spMk id="5" creationId="{43B3D1F3-0314-400A-A2A3-58E399E92095}"/>
          </ac:spMkLst>
        </pc:spChg>
        <pc:spChg chg="add mod">
          <ac:chgData name="Гаджи Рамазанов" userId="a402a4dd0913fb56" providerId="LiveId" clId="{994C782C-6D48-4480-AA19-1C5EC940CDC1}" dt="2019-11-13T13:14:24.869" v="875" actId="1076"/>
          <ac:spMkLst>
            <pc:docMk/>
            <pc:sldMk cId="3110950513" sldId="257"/>
            <ac:spMk id="7" creationId="{31AAA206-A3AF-4733-BA7F-4CA809D0F768}"/>
          </ac:spMkLst>
        </pc:spChg>
        <pc:spChg chg="add">
          <ac:chgData name="Гаджи Рамазанов" userId="a402a4dd0913fb56" providerId="LiveId" clId="{994C782C-6D48-4480-AA19-1C5EC940CDC1}" dt="2019-11-13T13:13:52.346" v="871"/>
          <ac:spMkLst>
            <pc:docMk/>
            <pc:sldMk cId="3110950513" sldId="257"/>
            <ac:spMk id="8" creationId="{CD594639-A524-44FD-98BE-691089D78281}"/>
          </ac:spMkLst>
        </pc:spChg>
        <pc:spChg chg="add del">
          <ac:chgData name="Гаджи Рамазанов" userId="a402a4dd0913fb56" providerId="LiveId" clId="{994C782C-6D48-4480-AA19-1C5EC940CDC1}" dt="2019-11-13T11:05:04.682" v="52" actId="26606"/>
          <ac:spMkLst>
            <pc:docMk/>
            <pc:sldMk cId="3110950513" sldId="257"/>
            <ac:spMk id="9" creationId="{23962611-DFD5-4092-AAFD-559E3DFCE2C9}"/>
          </ac:spMkLst>
        </pc:spChg>
        <pc:spChg chg="add">
          <ac:chgData name="Гаджи Рамазанов" userId="a402a4dd0913fb56" providerId="LiveId" clId="{994C782C-6D48-4480-AA19-1C5EC940CDC1}" dt="2019-11-13T13:26:55.527" v="1044"/>
          <ac:spMkLst>
            <pc:docMk/>
            <pc:sldMk cId="3110950513" sldId="257"/>
            <ac:spMk id="9" creationId="{5029783D-8768-4532-B911-F6A1623DA0AF}"/>
          </ac:spMkLst>
        </pc:spChg>
        <pc:spChg chg="add">
          <ac:chgData name="Гаджи Рамазанов" userId="a402a4dd0913fb56" providerId="LiveId" clId="{994C782C-6D48-4480-AA19-1C5EC940CDC1}" dt="2019-11-13T11:41:47.140" v="264"/>
          <ac:spMkLst>
            <pc:docMk/>
            <pc:sldMk cId="3110950513" sldId="257"/>
            <ac:spMk id="12" creationId="{8EC4CCF0-89CA-4B91-AA29-549F2645F4A4}"/>
          </ac:spMkLst>
        </pc:spChg>
        <pc:spChg chg="add del">
          <ac:chgData name="Гаджи Рамазанов" userId="a402a4dd0913fb56" providerId="LiveId" clId="{994C782C-6D48-4480-AA19-1C5EC940CDC1}" dt="2019-11-13T11:05:08.414" v="54" actId="26606"/>
          <ac:spMkLst>
            <pc:docMk/>
            <pc:sldMk cId="3110950513" sldId="257"/>
            <ac:spMk id="13" creationId="{B547373F-AF2E-4907-B442-9F902B387FD0}"/>
          </ac:spMkLst>
        </pc:spChg>
        <pc:spChg chg="add del">
          <ac:chgData name="Гаджи Рамазанов" userId="a402a4dd0913fb56" providerId="LiveId" clId="{994C782C-6D48-4480-AA19-1C5EC940CDC1}" dt="2019-11-13T11:05:12.556" v="56" actId="26606"/>
          <ac:spMkLst>
            <pc:docMk/>
            <pc:sldMk cId="3110950513" sldId="257"/>
            <ac:spMk id="15" creationId="{23207CC6-EAA1-4BFF-A48A-DECAD8972717}"/>
          </ac:spMkLst>
        </pc:spChg>
        <pc:spChg chg="add del">
          <ac:chgData name="Гаджи Рамазанов" userId="a402a4dd0913fb56" providerId="LiveId" clId="{994C782C-6D48-4480-AA19-1C5EC940CDC1}" dt="2019-11-13T11:05:12.556" v="56" actId="26606"/>
          <ac:spMkLst>
            <pc:docMk/>
            <pc:sldMk cId="3110950513" sldId="257"/>
            <ac:spMk id="16" creationId="{B234A3DD-923D-4166-8B19-7DD589908C68}"/>
          </ac:spMkLst>
        </pc:spChg>
        <pc:spChg chg="add del">
          <ac:chgData name="Гаджи Рамазанов" userId="a402a4dd0913fb56" providerId="LiveId" clId="{994C782C-6D48-4480-AA19-1C5EC940CDC1}" dt="2019-11-13T11:05:12.556" v="56" actId="26606"/>
          <ac:spMkLst>
            <pc:docMk/>
            <pc:sldMk cId="3110950513" sldId="257"/>
            <ac:spMk id="17" creationId="{F6ACA5AC-3C5D-4994-B40F-FC8349E4D6F4}"/>
          </ac:spMkLst>
        </pc:spChg>
        <pc:picChg chg="add mod">
          <ac:chgData name="Гаджи Рамазанов" userId="a402a4dd0913fb56" providerId="LiveId" clId="{994C782C-6D48-4480-AA19-1C5EC940CDC1}" dt="2019-11-14T08:09:48.471" v="2655" actId="1076"/>
          <ac:picMkLst>
            <pc:docMk/>
            <pc:sldMk cId="3110950513" sldId="257"/>
            <ac:picMk id="6" creationId="{2B131BB2-35C4-493E-BF7A-8132754BB553}"/>
          </ac:picMkLst>
        </pc:picChg>
        <pc:picChg chg="add del">
          <ac:chgData name="Гаджи Рамазанов" userId="a402a4dd0913fb56" providerId="LiveId" clId="{994C782C-6D48-4480-AA19-1C5EC940CDC1}" dt="2019-11-13T11:05:04.682" v="52" actId="26606"/>
          <ac:picMkLst>
            <pc:docMk/>
            <pc:sldMk cId="3110950513" sldId="257"/>
            <ac:picMk id="11" creationId="{2270F1FA-0425-408F-9861-80BF5AFB276D}"/>
          </ac:picMkLst>
        </pc:picChg>
      </pc:sldChg>
      <pc:sldChg chg="addSp delSp modSp del setBg">
        <pc:chgData name="Гаджи Рамазанов" userId="a402a4dd0913fb56" providerId="LiveId" clId="{994C782C-6D48-4480-AA19-1C5EC940CDC1}" dt="2019-11-13T13:01:08.460" v="776" actId="2696"/>
        <pc:sldMkLst>
          <pc:docMk/>
          <pc:sldMk cId="4177998772" sldId="258"/>
        </pc:sldMkLst>
        <pc:spChg chg="add del mod topLvl">
          <ac:chgData name="Гаджи Рамазанов" userId="a402a4dd0913fb56" providerId="LiveId" clId="{994C782C-6D48-4480-AA19-1C5EC940CDC1}" dt="2019-11-13T12:32:00.581" v="609" actId="1076"/>
          <ac:spMkLst>
            <pc:docMk/>
            <pc:sldMk cId="4177998772" sldId="258"/>
            <ac:spMk id="2" creationId="{E1E205B9-33C5-47B9-AD0F-64ED04343A08}"/>
          </ac:spMkLst>
        </pc:spChg>
        <pc:spChg chg="add del mod ord topLvl">
          <ac:chgData name="Гаджи Рамазанов" userId="a402a4dd0913fb56" providerId="LiveId" clId="{994C782C-6D48-4480-AA19-1C5EC940CDC1}" dt="2019-11-13T12:24:58.361" v="555" actId="478"/>
          <ac:spMkLst>
            <pc:docMk/>
            <pc:sldMk cId="4177998772" sldId="258"/>
            <ac:spMk id="3" creationId="{A132110B-0371-4E3F-8669-6ACACB57ABB6}"/>
          </ac:spMkLst>
        </pc:spChg>
        <pc:spChg chg="del">
          <ac:chgData name="Гаджи Рамазанов" userId="a402a4dd0913fb56" providerId="LiveId" clId="{994C782C-6D48-4480-AA19-1C5EC940CDC1}" dt="2019-11-13T11:39:55.688" v="238" actId="478"/>
          <ac:spMkLst>
            <pc:docMk/>
            <pc:sldMk cId="4177998772" sldId="258"/>
            <ac:spMk id="3" creationId="{BEC8FC9B-7D37-4A38-8A85-B1663E1086D4}"/>
          </ac:spMkLst>
        </pc:spChg>
        <pc:spChg chg="add del">
          <ac:chgData name="Гаджи Рамазанов" userId="a402a4dd0913fb56" providerId="LiveId" clId="{994C782C-6D48-4480-AA19-1C5EC940CDC1}" dt="2019-11-13T12:30:16.374" v="593" actId="478"/>
          <ac:spMkLst>
            <pc:docMk/>
            <pc:sldMk cId="4177998772" sldId="258"/>
            <ac:spMk id="4" creationId="{E8899732-0A21-448E-BF2F-F97AC0E4BA02}"/>
          </ac:spMkLst>
        </pc:spChg>
        <pc:spChg chg="del mod">
          <ac:chgData name="Гаджи Рамазанов" userId="a402a4dd0913fb56" providerId="LiveId" clId="{994C782C-6D48-4480-AA19-1C5EC940CDC1}" dt="2019-11-13T11:41:37.697" v="263" actId="478"/>
          <ac:spMkLst>
            <pc:docMk/>
            <pc:sldMk cId="4177998772" sldId="258"/>
            <ac:spMk id="7" creationId="{1F2AF941-1218-4CD5-AAA5-19FF297D201F}"/>
          </ac:spMkLst>
        </pc:spChg>
        <pc:spChg chg="add del mod">
          <ac:chgData name="Гаджи Рамазанов" userId="a402a4dd0913fb56" providerId="LiveId" clId="{994C782C-6D48-4480-AA19-1C5EC940CDC1}" dt="2019-11-13T12:20:21.836" v="544" actId="478"/>
          <ac:spMkLst>
            <pc:docMk/>
            <pc:sldMk cId="4177998772" sldId="258"/>
            <ac:spMk id="7" creationId="{C9DB30D5-A2F4-4214-B680-D8E26B62F4E1}"/>
          </ac:spMkLst>
        </pc:spChg>
        <pc:spChg chg="del mod">
          <ac:chgData name="Гаджи Рамазанов" userId="a402a4dd0913fb56" providerId="LiveId" clId="{994C782C-6D48-4480-AA19-1C5EC940CDC1}" dt="2019-11-13T11:40:10.724" v="244" actId="478"/>
          <ac:spMkLst>
            <pc:docMk/>
            <pc:sldMk cId="4177998772" sldId="258"/>
            <ac:spMk id="8" creationId="{6DE8ABC1-FFE2-45F9-8F5F-C7F72576E1F4}"/>
          </ac:spMkLst>
        </pc:spChg>
        <pc:spChg chg="add mod">
          <ac:chgData name="Гаджи Рамазанов" userId="a402a4dd0913fb56" providerId="LiveId" clId="{994C782C-6D48-4480-AA19-1C5EC940CDC1}" dt="2019-11-13T12:25:56.907" v="558"/>
          <ac:spMkLst>
            <pc:docMk/>
            <pc:sldMk cId="4177998772" sldId="258"/>
            <ac:spMk id="8" creationId="{BD78281A-C299-4D01-B5D6-98448C13B6FB}"/>
          </ac:spMkLst>
        </pc:spChg>
        <pc:spChg chg="add del mod">
          <ac:chgData name="Гаджи Рамазанов" userId="a402a4dd0913fb56" providerId="LiveId" clId="{994C782C-6D48-4480-AA19-1C5EC940CDC1}" dt="2019-11-13T12:20:23.864" v="545" actId="478"/>
          <ac:spMkLst>
            <pc:docMk/>
            <pc:sldMk cId="4177998772" sldId="258"/>
            <ac:spMk id="9" creationId="{31A6EF7A-EC76-4168-8AD3-9A856308ED4B}"/>
          </ac:spMkLst>
        </pc:spChg>
        <pc:spChg chg="add del mod">
          <ac:chgData name="Гаджи Рамазанов" userId="a402a4dd0913fb56" providerId="LiveId" clId="{994C782C-6D48-4480-AA19-1C5EC940CDC1}" dt="2019-11-13T12:30:09.286" v="592" actId="478"/>
          <ac:spMkLst>
            <pc:docMk/>
            <pc:sldMk cId="4177998772" sldId="258"/>
            <ac:spMk id="10" creationId="{6C1DF504-95B5-48C1-99DF-A1B07B4D1523}"/>
          </ac:spMkLst>
        </pc:spChg>
        <pc:spChg chg="del">
          <ac:chgData name="Гаджи Рамазанов" userId="a402a4dd0913fb56" providerId="LiveId" clId="{994C782C-6D48-4480-AA19-1C5EC940CDC1}" dt="2019-11-13T11:41:52.042" v="266" actId="478"/>
          <ac:spMkLst>
            <pc:docMk/>
            <pc:sldMk cId="4177998772" sldId="258"/>
            <ac:spMk id="11" creationId="{ED225FB0-B0D5-4827-AFE5-F273E8083D5C}"/>
          </ac:spMkLst>
        </pc:spChg>
        <pc:spChg chg="add">
          <ac:chgData name="Гаджи Рамазанов" userId="a402a4dd0913fb56" providerId="LiveId" clId="{994C782C-6D48-4480-AA19-1C5EC940CDC1}" dt="2019-11-13T11:41:49.891" v="265"/>
          <ac:spMkLst>
            <pc:docMk/>
            <pc:sldMk cId="4177998772" sldId="258"/>
            <ac:spMk id="12" creationId="{1B96CEDE-4275-45E4-9719-4EF490543F42}"/>
          </ac:spMkLst>
        </pc:spChg>
        <pc:grpChg chg="add del mod">
          <ac:chgData name="Гаджи Рамазанов" userId="a402a4dd0913fb56" providerId="LiveId" clId="{994C782C-6D48-4480-AA19-1C5EC940CDC1}" dt="2019-11-13T12:24:55.457" v="554" actId="165"/>
          <ac:grpSpMkLst>
            <pc:docMk/>
            <pc:sldMk cId="4177998772" sldId="258"/>
            <ac:grpSpMk id="6" creationId="{601189D1-16B5-483C-A7D9-599A3C8D6616}"/>
          </ac:grpSpMkLst>
        </pc:grpChg>
        <pc:picChg chg="add del">
          <ac:chgData name="Гаджи Рамазанов" userId="a402a4dd0913fb56" providerId="LiveId" clId="{994C782C-6D48-4480-AA19-1C5EC940CDC1}" dt="2019-11-13T12:30:29.379" v="595" actId="478"/>
          <ac:picMkLst>
            <pc:docMk/>
            <pc:sldMk cId="4177998772" sldId="258"/>
            <ac:picMk id="5" creationId="{412B7D75-6C4A-4982-B185-D65E5F1D8D12}"/>
          </ac:picMkLst>
        </pc:picChg>
        <pc:picChg chg="add mod">
          <ac:chgData name="Гаджи Рамазанов" userId="a402a4dd0913fb56" providerId="LiveId" clId="{994C782C-6D48-4480-AA19-1C5EC940CDC1}" dt="2019-11-13T12:37:14.685" v="663" actId="14100"/>
          <ac:picMkLst>
            <pc:docMk/>
            <pc:sldMk cId="4177998772" sldId="258"/>
            <ac:picMk id="13" creationId="{5686CE07-3A55-45D2-A5A6-BF4D413F3CB8}"/>
          </ac:picMkLst>
        </pc:picChg>
        <pc:picChg chg="add del mod">
          <ac:chgData name="Гаджи Рамазанов" userId="a402a4dd0913fb56" providerId="LiveId" clId="{994C782C-6D48-4480-AA19-1C5EC940CDC1}" dt="2019-11-13T12:35:25.566" v="636" actId="478"/>
          <ac:picMkLst>
            <pc:docMk/>
            <pc:sldMk cId="4177998772" sldId="258"/>
            <ac:picMk id="15" creationId="{0597F9DF-346F-4418-BFF5-798A963EEDDF}"/>
          </ac:picMkLst>
        </pc:picChg>
        <pc:picChg chg="add del mod">
          <ac:chgData name="Гаджи Рамазанов" userId="a402a4dd0913fb56" providerId="LiveId" clId="{994C782C-6D48-4480-AA19-1C5EC940CDC1}" dt="2019-11-13T12:35:24.961" v="635" actId="478"/>
          <ac:picMkLst>
            <pc:docMk/>
            <pc:sldMk cId="4177998772" sldId="258"/>
            <ac:picMk id="17" creationId="{E588D992-54B1-4ED3-BA29-541F8313810F}"/>
          </ac:picMkLst>
        </pc:picChg>
        <pc:picChg chg="add mod">
          <ac:chgData name="Гаджи Рамазанов" userId="a402a4dd0913fb56" providerId="LiveId" clId="{994C782C-6D48-4480-AA19-1C5EC940CDC1}" dt="2019-11-13T12:37:30.108" v="668" actId="14100"/>
          <ac:picMkLst>
            <pc:docMk/>
            <pc:sldMk cId="4177998772" sldId="258"/>
            <ac:picMk id="19" creationId="{4C602966-391F-4D63-91DD-09EF9B7A6C6B}"/>
          </ac:picMkLst>
        </pc:picChg>
        <pc:picChg chg="add del mod">
          <ac:chgData name="Гаджи Рамазанов" userId="a402a4dd0913fb56" providerId="LiveId" clId="{994C782C-6D48-4480-AA19-1C5EC940CDC1}" dt="2019-11-13T12:35:24.413" v="634" actId="478"/>
          <ac:picMkLst>
            <pc:docMk/>
            <pc:sldMk cId="4177998772" sldId="258"/>
            <ac:picMk id="21" creationId="{9139F23F-E298-4199-AAD3-15E85B6FE139}"/>
          </ac:picMkLst>
        </pc:picChg>
      </pc:sldChg>
      <pc:sldChg chg="addSp delSp modSp ord setBg">
        <pc:chgData name="Гаджи Рамазанов" userId="a402a4dd0913fb56" providerId="LiveId" clId="{994C782C-6D48-4480-AA19-1C5EC940CDC1}" dt="2019-11-14T08:56:45.095" v="2896" actId="14100"/>
        <pc:sldMkLst>
          <pc:docMk/>
          <pc:sldMk cId="3499711661" sldId="259"/>
        </pc:sldMkLst>
        <pc:spChg chg="mod">
          <ac:chgData name="Гаджи Рамазанов" userId="a402a4dd0913fb56" providerId="LiveId" clId="{994C782C-6D48-4480-AA19-1C5EC940CDC1}" dt="2019-11-13T13:10:04.311" v="831" actId="207"/>
          <ac:spMkLst>
            <pc:docMk/>
            <pc:sldMk cId="3499711661" sldId="259"/>
            <ac:spMk id="2" creationId="{E1E205B9-33C5-47B9-AD0F-64ED04343A08}"/>
          </ac:spMkLst>
        </pc:spChg>
        <pc:spChg chg="mod">
          <ac:chgData name="Гаджи Рамазанов" userId="a402a4dd0913fb56" providerId="LiveId" clId="{994C782C-6D48-4480-AA19-1C5EC940CDC1}" dt="2019-11-13T13:16:08.889" v="932" actId="207"/>
          <ac:spMkLst>
            <pc:docMk/>
            <pc:sldMk cId="3499711661" sldId="259"/>
            <ac:spMk id="3" creationId="{BEC8FC9B-7D37-4A38-8A85-B1663E1086D4}"/>
          </ac:spMkLst>
        </pc:spChg>
        <pc:spChg chg="del mod">
          <ac:chgData name="Гаджи Рамазанов" userId="a402a4dd0913fb56" providerId="LiveId" clId="{994C782C-6D48-4480-AA19-1C5EC940CDC1}" dt="2019-11-13T11:34:45.181" v="183" actId="478"/>
          <ac:spMkLst>
            <pc:docMk/>
            <pc:sldMk cId="3499711661" sldId="259"/>
            <ac:spMk id="9" creationId="{252F5B3C-0E38-4FE4-8780-6A95C164C6AB}"/>
          </ac:spMkLst>
        </pc:spChg>
        <pc:spChg chg="mod">
          <ac:chgData name="Гаджи Рамазанов" userId="a402a4dd0913fb56" providerId="LiveId" clId="{994C782C-6D48-4480-AA19-1C5EC940CDC1}" dt="2019-11-13T11:21:09.378" v="145" actId="1076"/>
          <ac:spMkLst>
            <pc:docMk/>
            <pc:sldMk cId="3499711661" sldId="259"/>
            <ac:spMk id="10" creationId="{0766BEE7-32B3-4ABF-B027-1A73F755E4AA}"/>
          </ac:spMkLst>
        </pc:spChg>
        <pc:spChg chg="del mod">
          <ac:chgData name="Гаджи Рамазанов" userId="a402a4dd0913fb56" providerId="LiveId" clId="{994C782C-6D48-4480-AA19-1C5EC940CDC1}" dt="2019-11-13T11:34:43.400" v="181" actId="478"/>
          <ac:spMkLst>
            <pc:docMk/>
            <pc:sldMk cId="3499711661" sldId="259"/>
            <ac:spMk id="11" creationId="{625CC137-76EB-42C7-8A01-A0FD91F7D688}"/>
          </ac:spMkLst>
        </pc:spChg>
        <pc:spChg chg="add">
          <ac:chgData name="Гаджи Рамазанов" userId="a402a4dd0913fb56" providerId="LiveId" clId="{994C782C-6D48-4480-AA19-1C5EC940CDC1}" dt="2019-11-13T13:27:17.320" v="1046"/>
          <ac:spMkLst>
            <pc:docMk/>
            <pc:sldMk cId="3499711661" sldId="259"/>
            <ac:spMk id="11" creationId="{98A46009-4632-419E-A6A7-1356FC79D0A6}"/>
          </ac:spMkLst>
        </pc:spChg>
        <pc:spChg chg="add del mod ord">
          <ac:chgData name="Гаджи Рамазанов" userId="a402a4dd0913fb56" providerId="LiveId" clId="{994C782C-6D48-4480-AA19-1C5EC940CDC1}" dt="2019-11-13T11:35:58.119" v="207" actId="478"/>
          <ac:spMkLst>
            <pc:docMk/>
            <pc:sldMk cId="3499711661" sldId="259"/>
            <ac:spMk id="12" creationId="{282D4219-2427-483E-8210-767D9CC54886}"/>
          </ac:spMkLst>
        </pc:spChg>
        <pc:spChg chg="add mod ord">
          <ac:chgData name="Гаджи Рамазанов" userId="a402a4dd0913fb56" providerId="LiveId" clId="{994C782C-6D48-4480-AA19-1C5EC940CDC1}" dt="2019-11-13T11:39:13.163" v="234" actId="164"/>
          <ac:spMkLst>
            <pc:docMk/>
            <pc:sldMk cId="3499711661" sldId="259"/>
            <ac:spMk id="13" creationId="{E98E37D1-DE44-4E2D-AFCF-616DED77ACEE}"/>
          </ac:spMkLst>
        </pc:spChg>
        <pc:spChg chg="add mod">
          <ac:chgData name="Гаджи Рамазанов" userId="a402a4dd0913fb56" providerId="LiveId" clId="{994C782C-6D48-4480-AA19-1C5EC940CDC1}" dt="2019-11-13T11:39:22.044" v="236" actId="164"/>
          <ac:spMkLst>
            <pc:docMk/>
            <pc:sldMk cId="3499711661" sldId="259"/>
            <ac:spMk id="14" creationId="{75C3C829-1448-438C-A3BF-D5AF052ABB19}"/>
          </ac:spMkLst>
        </pc:spChg>
        <pc:grpChg chg="add mod">
          <ac:chgData name="Гаджи Рамазанов" userId="a402a4dd0913fb56" providerId="LiveId" clId="{994C782C-6D48-4480-AA19-1C5EC940CDC1}" dt="2019-11-13T13:28:37.590" v="1060" actId="14100"/>
          <ac:grpSpMkLst>
            <pc:docMk/>
            <pc:sldMk cId="3499711661" sldId="259"/>
            <ac:grpSpMk id="17" creationId="{E3B63D09-42D4-4912-929C-226666D0FD0F}"/>
          </ac:grpSpMkLst>
        </pc:grpChg>
        <pc:grpChg chg="add mod">
          <ac:chgData name="Гаджи Рамазанов" userId="a402a4dd0913fb56" providerId="LiveId" clId="{994C782C-6D48-4480-AA19-1C5EC940CDC1}" dt="2019-11-14T08:56:26.876" v="2893" actId="1076"/>
          <ac:grpSpMkLst>
            <pc:docMk/>
            <pc:sldMk cId="3499711661" sldId="259"/>
            <ac:grpSpMk id="18" creationId="{6A14BDEE-E7B3-41CB-A563-88500B609331}"/>
          </ac:grpSpMkLst>
        </pc:grpChg>
        <pc:graphicFrameChg chg="add del mod modGraphic">
          <ac:chgData name="Гаджи Рамазанов" userId="a402a4dd0913fb56" providerId="LiveId" clId="{994C782C-6D48-4480-AA19-1C5EC940CDC1}" dt="2019-11-13T13:30:36.394" v="1066"/>
          <ac:graphicFrameMkLst>
            <pc:docMk/>
            <pc:sldMk cId="3499711661" sldId="259"/>
            <ac:graphicFrameMk id="4" creationId="{A7CE23FC-77C5-4441-AD89-FC05D3414A1C}"/>
          </ac:graphicFrameMkLst>
        </pc:graphicFrameChg>
        <pc:graphicFrameChg chg="add del mod modGraphic">
          <ac:chgData name="Гаджи Рамазанов" userId="a402a4dd0913fb56" providerId="LiveId" clId="{994C782C-6D48-4480-AA19-1C5EC940CDC1}" dt="2019-11-14T07:23:21.255" v="2469"/>
          <ac:graphicFrameMkLst>
            <pc:docMk/>
            <pc:sldMk cId="3499711661" sldId="259"/>
            <ac:graphicFrameMk id="6" creationId="{093434B4-AE49-4E2F-804A-27E4330B9F0E}"/>
          </ac:graphicFrameMkLst>
        </pc:graphicFrameChg>
        <pc:graphicFrameChg chg="add del mod modGraphic">
          <ac:chgData name="Гаджи Рамазанов" userId="a402a4dd0913fb56" providerId="LiveId" clId="{994C782C-6D48-4480-AA19-1C5EC940CDC1}" dt="2019-11-13T13:33:27.498" v="1101" actId="478"/>
          <ac:graphicFrameMkLst>
            <pc:docMk/>
            <pc:sldMk cId="3499711661" sldId="259"/>
            <ac:graphicFrameMk id="7" creationId="{76B02AF3-B674-41C7-8A8B-15749B66A42F}"/>
          </ac:graphicFrameMkLst>
        </pc:graphicFrameChg>
        <pc:graphicFrameChg chg="add del mod modGraphic">
          <ac:chgData name="Гаджи Рамазанов" userId="a402a4dd0913fb56" providerId="LiveId" clId="{994C782C-6D48-4480-AA19-1C5EC940CDC1}" dt="2019-11-13T13:35:53.425" v="1107" actId="478"/>
          <ac:graphicFrameMkLst>
            <pc:docMk/>
            <pc:sldMk cId="3499711661" sldId="259"/>
            <ac:graphicFrameMk id="8" creationId="{A20EA500-06C7-4184-9713-2B01DA938A4C}"/>
          </ac:graphicFrameMkLst>
        </pc:graphicFrameChg>
        <pc:picChg chg="mod">
          <ac:chgData name="Гаджи Рамазанов" userId="a402a4dd0913fb56" providerId="LiveId" clId="{994C782C-6D48-4480-AA19-1C5EC940CDC1}" dt="2019-11-13T11:39:13.163" v="234" actId="164"/>
          <ac:picMkLst>
            <pc:docMk/>
            <pc:sldMk cId="3499711661" sldId="259"/>
            <ac:picMk id="5" creationId="{4F4FCC7D-FC21-487C-AAB7-44ACBEEFF8EE}"/>
          </ac:picMkLst>
        </pc:picChg>
        <pc:picChg chg="add del mod">
          <ac:chgData name="Гаджи Рамазанов" userId="a402a4dd0913fb56" providerId="LiveId" clId="{994C782C-6D48-4480-AA19-1C5EC940CDC1}" dt="2019-11-14T07:29:08.391" v="2497" actId="478"/>
          <ac:picMkLst>
            <pc:docMk/>
            <pc:sldMk cId="3499711661" sldId="259"/>
            <ac:picMk id="7" creationId="{211E568F-F49B-4BAD-AA39-81D26B29DD74}"/>
          </ac:picMkLst>
        </pc:picChg>
        <pc:picChg chg="add del mod">
          <ac:chgData name="Гаджи Рамазанов" userId="a402a4dd0913fb56" providerId="LiveId" clId="{994C782C-6D48-4480-AA19-1C5EC940CDC1}" dt="2019-11-14T07:29:52.208" v="2510" actId="478"/>
          <ac:picMkLst>
            <pc:docMk/>
            <pc:sldMk cId="3499711661" sldId="259"/>
            <ac:picMk id="9" creationId="{B5A33CF9-D4C9-438F-ADB9-79A94E9C7A31}"/>
          </ac:picMkLst>
        </pc:picChg>
        <pc:picChg chg="add del mod">
          <ac:chgData name="Гаджи Рамазанов" userId="a402a4dd0913fb56" providerId="LiveId" clId="{994C782C-6D48-4480-AA19-1C5EC940CDC1}" dt="2019-11-14T07:29:02.970" v="2493" actId="478"/>
          <ac:picMkLst>
            <pc:docMk/>
            <pc:sldMk cId="3499711661" sldId="259"/>
            <ac:picMk id="15" creationId="{DEC05A3F-C5B6-439F-A3BD-5513A96694BC}"/>
          </ac:picMkLst>
        </pc:picChg>
        <pc:picChg chg="add mod">
          <ac:chgData name="Гаджи Рамазанов" userId="a402a4dd0913fb56" providerId="LiveId" clId="{994C782C-6D48-4480-AA19-1C5EC940CDC1}" dt="2019-11-13T11:39:22.044" v="236" actId="164"/>
          <ac:picMkLst>
            <pc:docMk/>
            <pc:sldMk cId="3499711661" sldId="259"/>
            <ac:picMk id="16" creationId="{CCB9FF80-5521-4E15-A421-B608B1443DC2}"/>
          </ac:picMkLst>
        </pc:picChg>
        <pc:picChg chg="add mod">
          <ac:chgData name="Гаджи Рамазанов" userId="a402a4dd0913fb56" providerId="LiveId" clId="{994C782C-6D48-4480-AA19-1C5EC940CDC1}" dt="2019-11-14T07:30:29.190" v="2531" actId="14100"/>
          <ac:picMkLst>
            <pc:docMk/>
            <pc:sldMk cId="3499711661" sldId="259"/>
            <ac:picMk id="20" creationId="{F51B6C8B-4583-48D2-9AA5-B10BDDB37A5F}"/>
          </ac:picMkLst>
        </pc:picChg>
        <pc:picChg chg="add mod">
          <ac:chgData name="Гаджи Рамазанов" userId="a402a4dd0913fb56" providerId="LiveId" clId="{994C782C-6D48-4480-AA19-1C5EC940CDC1}" dt="2019-11-14T08:56:45.095" v="2896" actId="14100"/>
          <ac:picMkLst>
            <pc:docMk/>
            <pc:sldMk cId="3499711661" sldId="259"/>
            <ac:picMk id="22" creationId="{A9F841D8-EE16-4428-98BD-4FF6C1096BA3}"/>
          </ac:picMkLst>
        </pc:picChg>
        <pc:picChg chg="add mod">
          <ac:chgData name="Гаджи Рамазанов" userId="a402a4dd0913fb56" providerId="LiveId" clId="{994C782C-6D48-4480-AA19-1C5EC940CDC1}" dt="2019-11-14T07:31:25.025" v="2537" actId="692"/>
          <ac:picMkLst>
            <pc:docMk/>
            <pc:sldMk cId="3499711661" sldId="259"/>
            <ac:picMk id="24" creationId="{6E94FB86-5151-4AC2-B9FB-0EA48381CD1C}"/>
          </ac:picMkLst>
        </pc:picChg>
      </pc:sldChg>
      <pc:sldChg chg="addSp delSp modSp ord setBg">
        <pc:chgData name="Гаджи Рамазанов" userId="a402a4dd0913fb56" providerId="LiveId" clId="{994C782C-6D48-4480-AA19-1C5EC940CDC1}" dt="2019-11-14T08:55:37.132" v="2892" actId="14100"/>
        <pc:sldMkLst>
          <pc:docMk/>
          <pc:sldMk cId="1480360921" sldId="260"/>
        </pc:sldMkLst>
        <pc:spChg chg="mod">
          <ac:chgData name="Гаджи Рамазанов" userId="a402a4dd0913fb56" providerId="LiveId" clId="{994C782C-6D48-4480-AA19-1C5EC940CDC1}" dt="2019-11-13T13:17:24.824" v="956" actId="207"/>
          <ac:spMkLst>
            <pc:docMk/>
            <pc:sldMk cId="1480360921" sldId="260"/>
            <ac:spMk id="2" creationId="{E1E205B9-33C5-47B9-AD0F-64ED04343A08}"/>
          </ac:spMkLst>
        </pc:spChg>
        <pc:spChg chg="add del mod">
          <ac:chgData name="Гаджи Рамазанов" userId="a402a4dd0913fb56" providerId="LiveId" clId="{994C782C-6D48-4480-AA19-1C5EC940CDC1}" dt="2019-11-13T13:17:11.441" v="954" actId="207"/>
          <ac:spMkLst>
            <pc:docMk/>
            <pc:sldMk cId="1480360921" sldId="260"/>
            <ac:spMk id="3" creationId="{BEC8FC9B-7D37-4A38-8A85-B1663E1086D4}"/>
          </ac:spMkLst>
        </pc:spChg>
        <pc:spChg chg="add del mod topLvl">
          <ac:chgData name="Гаджи Рамазанов" userId="a402a4dd0913fb56" providerId="LiveId" clId="{994C782C-6D48-4480-AA19-1C5EC940CDC1}" dt="2019-11-14T08:06:03.964" v="2622" actId="478"/>
          <ac:spMkLst>
            <pc:docMk/>
            <pc:sldMk cId="1480360921" sldId="260"/>
            <ac:spMk id="4" creationId="{B5132EE9-2084-4AEC-87B7-3BBB32ED1DA7}"/>
          </ac:spMkLst>
        </pc:spChg>
        <pc:spChg chg="add ord">
          <ac:chgData name="Гаджи Рамазанов" userId="a402a4dd0913fb56" providerId="LiveId" clId="{994C782C-6D48-4480-AA19-1C5EC940CDC1}" dt="2019-11-14T08:06:19.277" v="2626" actId="166"/>
          <ac:spMkLst>
            <pc:docMk/>
            <pc:sldMk cId="1480360921" sldId="260"/>
            <ac:spMk id="6" creationId="{B7B817C2-D120-4812-A1F2-752DC0E2D19E}"/>
          </ac:spMkLst>
        </pc:spChg>
        <pc:spChg chg="add">
          <ac:chgData name="Гаджи Рамазанов" userId="a402a4dd0913fb56" providerId="LiveId" clId="{994C782C-6D48-4480-AA19-1C5EC940CDC1}" dt="2019-11-13T11:21:28.430" v="149"/>
          <ac:spMkLst>
            <pc:docMk/>
            <pc:sldMk cId="1480360921" sldId="260"/>
            <ac:spMk id="8" creationId="{20AA50F9-5C8B-489A-B612-7C2C2C30228E}"/>
          </ac:spMkLst>
        </pc:spChg>
        <pc:spChg chg="del">
          <ac:chgData name="Гаджи Рамазанов" userId="a402a4dd0913fb56" providerId="LiveId" clId="{994C782C-6D48-4480-AA19-1C5EC940CDC1}" dt="2019-11-13T11:21:18.073" v="146" actId="478"/>
          <ac:spMkLst>
            <pc:docMk/>
            <pc:sldMk cId="1480360921" sldId="260"/>
            <ac:spMk id="10" creationId="{0766BEE7-32B3-4ABF-B027-1A73F755E4AA}"/>
          </ac:spMkLst>
        </pc:spChg>
        <pc:spChg chg="add del">
          <ac:chgData name="Гаджи Рамазанов" userId="a402a4dd0913fb56" providerId="LiveId" clId="{994C782C-6D48-4480-AA19-1C5EC940CDC1}" dt="2019-11-13T11:21:31.024" v="151" actId="478"/>
          <ac:spMkLst>
            <pc:docMk/>
            <pc:sldMk cId="1480360921" sldId="260"/>
            <ac:spMk id="12" creationId="{51C275BE-BE60-479A-B3E5-CC99D807162A}"/>
          </ac:spMkLst>
        </pc:spChg>
        <pc:grpChg chg="add del mod">
          <ac:chgData name="Гаджи Рамазанов" userId="a402a4dd0913fb56" providerId="LiveId" clId="{994C782C-6D48-4480-AA19-1C5EC940CDC1}" dt="2019-11-14T08:04:11.267" v="2602" actId="165"/>
          <ac:grpSpMkLst>
            <pc:docMk/>
            <pc:sldMk cId="1480360921" sldId="260"/>
            <ac:grpSpMk id="9" creationId="{51337652-C664-44F9-87BD-BA280F09A556}"/>
          </ac:grpSpMkLst>
        </pc:grpChg>
        <pc:picChg chg="add del mod">
          <ac:chgData name="Гаджи Рамазанов" userId="a402a4dd0913fb56" providerId="LiveId" clId="{994C782C-6D48-4480-AA19-1C5EC940CDC1}" dt="2019-11-13T11:47:37.682" v="269"/>
          <ac:picMkLst>
            <pc:docMk/>
            <pc:sldMk cId="1480360921" sldId="260"/>
            <ac:picMk id="4" creationId="{34B955F0-17A5-4693-856B-4D81C4C7C93A}"/>
          </ac:picMkLst>
        </pc:picChg>
        <pc:picChg chg="add del">
          <ac:chgData name="Гаджи Рамазанов" userId="a402a4dd0913fb56" providerId="LiveId" clId="{994C782C-6D48-4480-AA19-1C5EC940CDC1}" dt="2019-11-13T11:47:57.900" v="273"/>
          <ac:picMkLst>
            <pc:docMk/>
            <pc:sldMk cId="1480360921" sldId="260"/>
            <ac:picMk id="6" creationId="{34BC46DF-C71F-42A4-879A-F3E9BDBD98F4}"/>
          </ac:picMkLst>
        </pc:picChg>
        <pc:picChg chg="add del mod ord topLvl">
          <ac:chgData name="Гаджи Рамазанов" userId="a402a4dd0913fb56" providerId="LiveId" clId="{994C782C-6D48-4480-AA19-1C5EC940CDC1}" dt="2019-11-14T08:53:46.244" v="2874" actId="478"/>
          <ac:picMkLst>
            <pc:docMk/>
            <pc:sldMk cId="1480360921" sldId="260"/>
            <ac:picMk id="7" creationId="{0FAE72BE-CFBD-4D3F-993C-939689F640B2}"/>
          </ac:picMkLst>
        </pc:picChg>
        <pc:picChg chg="add del mod">
          <ac:chgData name="Гаджи Рамазанов" userId="a402a4dd0913fb56" providerId="LiveId" clId="{994C782C-6D48-4480-AA19-1C5EC940CDC1}" dt="2019-11-14T08:05:58.683" v="2620" actId="478"/>
          <ac:picMkLst>
            <pc:docMk/>
            <pc:sldMk cId="1480360921" sldId="260"/>
            <ac:picMk id="11" creationId="{1E6516F1-38AA-4A79-B686-ECCCEEBEC486}"/>
          </ac:picMkLst>
        </pc:picChg>
        <pc:picChg chg="add mod">
          <ac:chgData name="Гаджи Рамазанов" userId="a402a4dd0913fb56" providerId="LiveId" clId="{994C782C-6D48-4480-AA19-1C5EC940CDC1}" dt="2019-11-14T08:22:02.093" v="2754" actId="1076"/>
          <ac:picMkLst>
            <pc:docMk/>
            <pc:sldMk cId="1480360921" sldId="260"/>
            <ac:picMk id="12" creationId="{142CA024-FCD3-4EF2-A4D7-219C07DA1373}"/>
          </ac:picMkLst>
        </pc:picChg>
        <pc:picChg chg="add del mod">
          <ac:chgData name="Гаджи Рамазанов" userId="a402a4dd0913fb56" providerId="LiveId" clId="{994C782C-6D48-4480-AA19-1C5EC940CDC1}" dt="2019-11-14T07:58:50.659" v="2538" actId="478"/>
          <ac:picMkLst>
            <pc:docMk/>
            <pc:sldMk cId="1480360921" sldId="260"/>
            <ac:picMk id="13" creationId="{0F7A283B-8AB8-4170-8A3D-9DA30C88AF44}"/>
          </ac:picMkLst>
        </pc:picChg>
        <pc:picChg chg="add mod ord">
          <ac:chgData name="Гаджи Рамазанов" userId="a402a4dd0913fb56" providerId="LiveId" clId="{994C782C-6D48-4480-AA19-1C5EC940CDC1}" dt="2019-11-14T08:55:37.132" v="2892" actId="14100"/>
          <ac:picMkLst>
            <pc:docMk/>
            <pc:sldMk cId="1480360921" sldId="260"/>
            <ac:picMk id="14" creationId="{86DCE1C4-8531-4BC8-91BF-A911B68163FD}"/>
          </ac:picMkLst>
        </pc:picChg>
      </pc:sldChg>
      <pc:sldChg chg="addSp delSp modSp add ord setBg">
        <pc:chgData name="Гаджи Рамазанов" userId="a402a4dd0913fb56" providerId="LiveId" clId="{994C782C-6D48-4480-AA19-1C5EC940CDC1}" dt="2019-11-14T09:17:29.751" v="2905" actId="207"/>
        <pc:sldMkLst>
          <pc:docMk/>
          <pc:sldMk cId="93170406" sldId="261"/>
        </pc:sldMkLst>
        <pc:spChg chg="mod">
          <ac:chgData name="Гаджи Рамазанов" userId="a402a4dd0913fb56" providerId="LiveId" clId="{994C782C-6D48-4480-AA19-1C5EC940CDC1}" dt="2019-11-13T13:38:12.792" v="1133" actId="207"/>
          <ac:spMkLst>
            <pc:docMk/>
            <pc:sldMk cId="93170406" sldId="261"/>
            <ac:spMk id="2" creationId="{E1E205B9-33C5-47B9-AD0F-64ED04343A08}"/>
          </ac:spMkLst>
        </pc:spChg>
        <pc:spChg chg="mod">
          <ac:chgData name="Гаджи Рамазанов" userId="a402a4dd0913fb56" providerId="LiveId" clId="{994C782C-6D48-4480-AA19-1C5EC940CDC1}" dt="2019-11-14T09:17:29.751" v="2905" actId="207"/>
          <ac:spMkLst>
            <pc:docMk/>
            <pc:sldMk cId="93170406" sldId="261"/>
            <ac:spMk id="3" creationId="{BEC8FC9B-7D37-4A38-8A85-B1663E1086D4}"/>
          </ac:spMkLst>
        </pc:spChg>
        <pc:spChg chg="add del">
          <ac:chgData name="Гаджи Рамазанов" userId="a402a4dd0913fb56" providerId="LiveId" clId="{994C782C-6D48-4480-AA19-1C5EC940CDC1}" dt="2019-11-13T11:54:56.553" v="303" actId="478"/>
          <ac:spMkLst>
            <pc:docMk/>
            <pc:sldMk cId="93170406" sldId="261"/>
            <ac:spMk id="5" creationId="{A05DD29D-EF0C-4A76-80DC-5F6B385A1562}"/>
          </ac:spMkLst>
        </pc:spChg>
        <pc:spChg chg="add ord">
          <ac:chgData name="Гаджи Рамазанов" userId="a402a4dd0913fb56" providerId="LiveId" clId="{994C782C-6D48-4480-AA19-1C5EC940CDC1}" dt="2019-11-14T08:08:11.558" v="2637" actId="166"/>
          <ac:spMkLst>
            <pc:docMk/>
            <pc:sldMk cId="93170406" sldId="261"/>
            <ac:spMk id="7" creationId="{A8C40F00-A230-4098-A44A-132859DB18EF}"/>
          </ac:spMkLst>
        </pc:spChg>
        <pc:spChg chg="del">
          <ac:chgData name="Гаджи Рамазанов" userId="a402a4dd0913fb56" providerId="LiveId" clId="{994C782C-6D48-4480-AA19-1C5EC940CDC1}" dt="2019-11-13T11:21:21.159" v="147" actId="478"/>
          <ac:spMkLst>
            <pc:docMk/>
            <pc:sldMk cId="93170406" sldId="261"/>
            <ac:spMk id="10" creationId="{0766BEE7-32B3-4ABF-B027-1A73F755E4AA}"/>
          </ac:spMkLst>
        </pc:spChg>
        <pc:picChg chg="add mod">
          <ac:chgData name="Гаджи Рамазанов" userId="a402a4dd0913fb56" providerId="LiveId" clId="{994C782C-6D48-4480-AA19-1C5EC940CDC1}" dt="2019-11-14T08:08:21.026" v="2639" actId="14100"/>
          <ac:picMkLst>
            <pc:docMk/>
            <pc:sldMk cId="93170406" sldId="261"/>
            <ac:picMk id="5" creationId="{55FD770C-14EF-4CD6-B6C1-8A0DE34A6B57}"/>
          </ac:picMkLst>
        </pc:picChg>
        <pc:picChg chg="add del mod ord">
          <ac:chgData name="Гаджи Рамазанов" userId="a402a4dd0913fb56" providerId="LiveId" clId="{994C782C-6D48-4480-AA19-1C5EC940CDC1}" dt="2019-11-14T08:01:31.304" v="2569"/>
          <ac:picMkLst>
            <pc:docMk/>
            <pc:sldMk cId="93170406" sldId="261"/>
            <ac:picMk id="6" creationId="{EB6BDF65-0B62-4606-9925-EABBEC92F597}"/>
          </ac:picMkLst>
        </pc:picChg>
        <pc:picChg chg="add del">
          <ac:chgData name="Гаджи Рамазанов" userId="a402a4dd0913fb56" providerId="LiveId" clId="{994C782C-6D48-4480-AA19-1C5EC940CDC1}" dt="2019-11-14T08:08:05.011" v="2635" actId="478"/>
          <ac:picMkLst>
            <pc:docMk/>
            <pc:sldMk cId="93170406" sldId="261"/>
            <ac:picMk id="8" creationId="{05F1C97D-7D66-4AA1-A0EA-897515F08955}"/>
          </ac:picMkLst>
        </pc:picChg>
        <pc:picChg chg="add mod">
          <ac:chgData name="Гаджи Рамазанов" userId="a402a4dd0913fb56" providerId="LiveId" clId="{994C782C-6D48-4480-AA19-1C5EC940CDC1}" dt="2019-11-14T08:22:12.530" v="2756" actId="1076"/>
          <ac:picMkLst>
            <pc:docMk/>
            <pc:sldMk cId="93170406" sldId="261"/>
            <ac:picMk id="9" creationId="{B29FAEA3-3D60-4555-9631-F1B739C935B9}"/>
          </ac:picMkLst>
        </pc:picChg>
      </pc:sldChg>
      <pc:sldChg chg="addSp delSp modSp add del ord">
        <pc:chgData name="Гаджи Рамазанов" userId="a402a4dd0913fb56" providerId="LiveId" clId="{994C782C-6D48-4480-AA19-1C5EC940CDC1}" dt="2019-11-13T14:16:33.044" v="1454" actId="47"/>
        <pc:sldMkLst>
          <pc:docMk/>
          <pc:sldMk cId="1346158532" sldId="262"/>
        </pc:sldMkLst>
        <pc:spChg chg="mod">
          <ac:chgData name="Гаджи Рамазанов" userId="a402a4dd0913fb56" providerId="LiveId" clId="{994C782C-6D48-4480-AA19-1C5EC940CDC1}" dt="2019-11-13T11:06:13.245" v="88" actId="20577"/>
          <ac:spMkLst>
            <pc:docMk/>
            <pc:sldMk cId="1346158532" sldId="262"/>
            <ac:spMk id="2" creationId="{E1E205B9-33C5-47B9-AD0F-64ED04343A08}"/>
          </ac:spMkLst>
        </pc:spChg>
        <pc:spChg chg="add">
          <ac:chgData name="Гаджи Рамазанов" userId="a402a4dd0913fb56" providerId="LiveId" clId="{994C782C-6D48-4480-AA19-1C5EC940CDC1}" dt="2019-11-13T11:21:35.405" v="153"/>
          <ac:spMkLst>
            <pc:docMk/>
            <pc:sldMk cId="1346158532" sldId="262"/>
            <ac:spMk id="5" creationId="{20192F52-E2B4-4F6C-8ABB-2A9719749AD0}"/>
          </ac:spMkLst>
        </pc:spChg>
        <pc:spChg chg="add">
          <ac:chgData name="Гаджи Рамазанов" userId="a402a4dd0913fb56" providerId="LiveId" clId="{994C782C-6D48-4480-AA19-1C5EC940CDC1}" dt="2019-11-13T13:27:32.746" v="1051"/>
          <ac:spMkLst>
            <pc:docMk/>
            <pc:sldMk cId="1346158532" sldId="262"/>
            <ac:spMk id="6" creationId="{C7D499BA-4CB6-4D68-A54E-2D23CA017866}"/>
          </ac:spMkLst>
        </pc:spChg>
        <pc:spChg chg="del">
          <ac:chgData name="Гаджи Рамазанов" userId="a402a4dd0913fb56" providerId="LiveId" clId="{994C782C-6D48-4480-AA19-1C5EC940CDC1}" dt="2019-11-13T11:21:22.645" v="148" actId="478"/>
          <ac:spMkLst>
            <pc:docMk/>
            <pc:sldMk cId="1346158532" sldId="262"/>
            <ac:spMk id="10" creationId="{0766BEE7-32B3-4ABF-B027-1A73F755E4AA}"/>
          </ac:spMkLst>
        </pc:spChg>
      </pc:sldChg>
      <pc:sldChg chg="addSp delSp modSp add ord setBg">
        <pc:chgData name="Гаджи Рамазанов" userId="a402a4dd0913fb56" providerId="LiveId" clId="{994C782C-6D48-4480-AA19-1C5EC940CDC1}" dt="2019-11-14T09:18:30.674" v="2918" actId="1076"/>
        <pc:sldMkLst>
          <pc:docMk/>
          <pc:sldMk cId="3935990777" sldId="263"/>
        </pc:sldMkLst>
        <pc:spChg chg="del mod">
          <ac:chgData name="Гаджи Рамазанов" userId="a402a4dd0913fb56" providerId="LiveId" clId="{994C782C-6D48-4480-AA19-1C5EC940CDC1}" dt="2019-11-13T11:15:04.695" v="100" actId="478"/>
          <ac:spMkLst>
            <pc:docMk/>
            <pc:sldMk cId="3935990777" sldId="263"/>
            <ac:spMk id="2" creationId="{E1E205B9-33C5-47B9-AD0F-64ED04343A08}"/>
          </ac:spMkLst>
        </pc:spChg>
        <pc:spChg chg="del">
          <ac:chgData name="Гаджи Рамазанов" userId="a402a4dd0913fb56" providerId="LiveId" clId="{994C782C-6D48-4480-AA19-1C5EC940CDC1}" dt="2019-11-13T11:15:05.915" v="101" actId="478"/>
          <ac:spMkLst>
            <pc:docMk/>
            <pc:sldMk cId="3935990777" sldId="263"/>
            <ac:spMk id="3" creationId="{BEC8FC9B-7D37-4A38-8A85-B1663E1086D4}"/>
          </ac:spMkLst>
        </pc:spChg>
        <pc:spChg chg="add del mod">
          <ac:chgData name="Гаджи Рамазанов" userId="a402a4dd0913fb56" providerId="LiveId" clId="{994C782C-6D48-4480-AA19-1C5EC940CDC1}" dt="2019-11-13T11:17:54.493" v="126" actId="478"/>
          <ac:spMkLst>
            <pc:docMk/>
            <pc:sldMk cId="3935990777" sldId="263"/>
            <ac:spMk id="5" creationId="{405EFF07-0425-40F1-BFEB-CB569C56B875}"/>
          </ac:spMkLst>
        </pc:spChg>
        <pc:spChg chg="add">
          <ac:chgData name="Гаджи Рамазанов" userId="a402a4dd0913fb56" providerId="LiveId" clId="{994C782C-6D48-4480-AA19-1C5EC940CDC1}" dt="2019-11-13T13:27:35.556" v="1052"/>
          <ac:spMkLst>
            <pc:docMk/>
            <pc:sldMk cId="3935990777" sldId="263"/>
            <ac:spMk id="5" creationId="{A4A08E25-3E51-424D-BC5A-A911DFA321B2}"/>
          </ac:spMkLst>
        </pc:spChg>
        <pc:spChg chg="add ord">
          <ac:chgData name="Гаджи Рамазанов" userId="a402a4dd0913fb56" providerId="LiveId" clId="{994C782C-6D48-4480-AA19-1C5EC940CDC1}" dt="2019-11-14T09:17:47.785" v="2908" actId="167"/>
          <ac:spMkLst>
            <pc:docMk/>
            <pc:sldMk cId="3935990777" sldId="263"/>
            <ac:spMk id="6" creationId="{60D57131-CA30-4F5C-B5C1-43C675A9B2A1}"/>
          </ac:spMkLst>
        </pc:spChg>
        <pc:spChg chg="add del mod">
          <ac:chgData name="Гаджи Рамазанов" userId="a402a4dd0913fb56" providerId="LiveId" clId="{994C782C-6D48-4480-AA19-1C5EC940CDC1}" dt="2019-11-13T11:17:25.555" v="115" actId="478"/>
          <ac:spMkLst>
            <pc:docMk/>
            <pc:sldMk cId="3935990777" sldId="263"/>
            <ac:spMk id="6" creationId="{B18F3602-CCD1-47DC-A599-1C86BB6B10F6}"/>
          </ac:spMkLst>
        </pc:spChg>
        <pc:spChg chg="add mod">
          <ac:chgData name="Гаджи Рамазанов" userId="a402a4dd0913fb56" providerId="LiveId" clId="{994C782C-6D48-4480-AA19-1C5EC940CDC1}" dt="2019-11-14T08:10:41.445" v="2666" actId="20577"/>
          <ac:spMkLst>
            <pc:docMk/>
            <pc:sldMk cId="3935990777" sldId="263"/>
            <ac:spMk id="7" creationId="{1AFDEA12-D83E-4D33-8720-B2EDB0FC4DD9}"/>
          </ac:spMkLst>
        </pc:spChg>
        <pc:spChg chg="add del mod">
          <ac:chgData name="Гаджи Рамазанов" userId="a402a4dd0913fb56" providerId="LiveId" clId="{994C782C-6D48-4480-AA19-1C5EC940CDC1}" dt="2019-11-13T11:17:50.635" v="125" actId="478"/>
          <ac:spMkLst>
            <pc:docMk/>
            <pc:sldMk cId="3935990777" sldId="263"/>
            <ac:spMk id="8" creationId="{A59E994F-CD59-4523-B1D7-8AB1803C43E5}"/>
          </ac:spMkLst>
        </pc:spChg>
        <pc:spChg chg="mod">
          <ac:chgData name="Гаджи Рамазанов" userId="a402a4dd0913fb56" providerId="LiveId" clId="{994C782C-6D48-4480-AA19-1C5EC940CDC1}" dt="2019-11-13T11:16:25.696" v="107" actId="1076"/>
          <ac:spMkLst>
            <pc:docMk/>
            <pc:sldMk cId="3935990777" sldId="263"/>
            <ac:spMk id="10" creationId="{0766BEE7-32B3-4ABF-B027-1A73F755E4AA}"/>
          </ac:spMkLst>
        </pc:spChg>
        <pc:picChg chg="add mod ord">
          <ac:chgData name="Гаджи Рамазанов" userId="a402a4dd0913fb56" providerId="LiveId" clId="{994C782C-6D48-4480-AA19-1C5EC940CDC1}" dt="2019-11-14T09:17:51.850" v="2909" actId="167"/>
          <ac:picMkLst>
            <pc:docMk/>
            <pc:sldMk cId="3935990777" sldId="263"/>
            <ac:picMk id="4" creationId="{8E59EC6D-AED6-4447-90A8-11AF1DF18F7B}"/>
          </ac:picMkLst>
        </pc:picChg>
        <pc:picChg chg="add mod">
          <ac:chgData name="Гаджи Рамазанов" userId="a402a4dd0913fb56" providerId="LiveId" clId="{994C782C-6D48-4480-AA19-1C5EC940CDC1}" dt="2019-11-14T09:18:30.674" v="2918" actId="1076"/>
          <ac:picMkLst>
            <pc:docMk/>
            <pc:sldMk cId="3935990777" sldId="263"/>
            <ac:picMk id="8" creationId="{869CDB27-A0D2-4DA6-A1E8-4E3603D3ED1D}"/>
          </ac:picMkLst>
        </pc:picChg>
      </pc:sldChg>
      <pc:sldChg chg="addSp delSp modSp add ord setBg">
        <pc:chgData name="Гаджи Рамазанов" userId="a402a4dd0913fb56" providerId="LiveId" clId="{994C782C-6D48-4480-AA19-1C5EC940CDC1}" dt="2019-11-15T08:32:48.114" v="3070" actId="207"/>
        <pc:sldMkLst>
          <pc:docMk/>
          <pc:sldMk cId="1876870870" sldId="264"/>
        </pc:sldMkLst>
        <pc:spChg chg="add del mod">
          <ac:chgData name="Гаджи Рамазанов" userId="a402a4dd0913fb56" providerId="LiveId" clId="{994C782C-6D48-4480-AA19-1C5EC940CDC1}" dt="2019-11-13T14:00:23.831" v="1332"/>
          <ac:spMkLst>
            <pc:docMk/>
            <pc:sldMk cId="1876870870" sldId="264"/>
            <ac:spMk id="3" creationId="{9BA12DE9-FCF3-4F86-AB73-5916B3813E12}"/>
          </ac:spMkLst>
        </pc:spChg>
        <pc:spChg chg="add">
          <ac:chgData name="Гаджи Рамазанов" userId="a402a4dd0913fb56" providerId="LiveId" clId="{994C782C-6D48-4480-AA19-1C5EC940CDC1}" dt="2019-11-13T13:27:37.795" v="1053"/>
          <ac:spMkLst>
            <pc:docMk/>
            <pc:sldMk cId="1876870870" sldId="264"/>
            <ac:spMk id="4" creationId="{C35A0D0F-C271-4A55-BEA1-D43A50631F30}"/>
          </ac:spMkLst>
        </pc:spChg>
        <pc:spChg chg="add del mod">
          <ac:chgData name="Гаджи Рамазанов" userId="a402a4dd0913fb56" providerId="LiveId" clId="{994C782C-6D48-4480-AA19-1C5EC940CDC1}" dt="2019-11-13T11:19:04.916" v="141" actId="478"/>
          <ac:spMkLst>
            <pc:docMk/>
            <pc:sldMk cId="1876870870" sldId="264"/>
            <ac:spMk id="5" creationId="{036A2305-0B5D-4341-A390-3F23822E1B11}"/>
          </ac:spMkLst>
        </pc:spChg>
        <pc:spChg chg="add del mod">
          <ac:chgData name="Гаджи Рамазанов" userId="a402a4dd0913fb56" providerId="LiveId" clId="{994C782C-6D48-4480-AA19-1C5EC940CDC1}" dt="2019-11-13T14:03:19.163" v="1357" actId="478"/>
          <ac:spMkLst>
            <pc:docMk/>
            <pc:sldMk cId="1876870870" sldId="264"/>
            <ac:spMk id="5" creationId="{8CF9B407-1A25-497B-A033-7C4CBF4F1EC3}"/>
          </ac:spMkLst>
        </pc:spChg>
        <pc:spChg chg="add mod ord">
          <ac:chgData name="Гаджи Рамазанов" userId="a402a4dd0913fb56" providerId="LiveId" clId="{994C782C-6D48-4480-AA19-1C5EC940CDC1}" dt="2019-11-14T08:11:18.898" v="2671" actId="14100"/>
          <ac:spMkLst>
            <pc:docMk/>
            <pc:sldMk cId="1876870870" sldId="264"/>
            <ac:spMk id="5" creationId="{943B6B8D-39B9-4995-A6F3-B7102306E973}"/>
          </ac:spMkLst>
        </pc:spChg>
        <pc:spChg chg="add del mod">
          <ac:chgData name="Гаджи Рамазанов" userId="a402a4dd0913fb56" providerId="LiveId" clId="{994C782C-6D48-4480-AA19-1C5EC940CDC1}" dt="2019-11-13T14:03:21.343" v="1358" actId="478"/>
          <ac:spMkLst>
            <pc:docMk/>
            <pc:sldMk cId="1876870870" sldId="264"/>
            <ac:spMk id="6" creationId="{1EC9D337-8AA7-4E41-BA0A-BA666536C1D1}"/>
          </ac:spMkLst>
        </pc:spChg>
        <pc:spChg chg="add mod">
          <ac:chgData name="Гаджи Рамазанов" userId="a402a4dd0913fb56" providerId="LiveId" clId="{994C782C-6D48-4480-AA19-1C5EC940CDC1}" dt="2019-11-14T08:13:11.142" v="2731" actId="1076"/>
          <ac:spMkLst>
            <pc:docMk/>
            <pc:sldMk cId="1876870870" sldId="264"/>
            <ac:spMk id="6" creationId="{C22EA2A7-E514-4FD0-83CE-31B55E826948}"/>
          </ac:spMkLst>
        </pc:spChg>
        <pc:spChg chg="add del mod">
          <ac:chgData name="Гаджи Рамазанов" userId="a402a4dd0913fb56" providerId="LiveId" clId="{994C782C-6D48-4480-AA19-1C5EC940CDC1}" dt="2019-11-13T14:00:12.772" v="1327"/>
          <ac:spMkLst>
            <pc:docMk/>
            <pc:sldMk cId="1876870870" sldId="264"/>
            <ac:spMk id="7" creationId="{ACD768BE-FC80-497F-94B3-9FAEB99D3E65}"/>
          </ac:spMkLst>
        </pc:spChg>
        <pc:spChg chg="add mod">
          <ac:chgData name="Гаджи Рамазанов" userId="a402a4dd0913fb56" providerId="LiveId" clId="{994C782C-6D48-4480-AA19-1C5EC940CDC1}" dt="2019-11-14T08:13:29.657" v="2734" actId="1076"/>
          <ac:spMkLst>
            <pc:docMk/>
            <pc:sldMk cId="1876870870" sldId="264"/>
            <ac:spMk id="7" creationId="{C4ABAFB7-2398-4698-BD71-A5D10278ED48}"/>
          </ac:spMkLst>
        </pc:spChg>
        <pc:spChg chg="add mod">
          <ac:chgData name="Гаджи Рамазанов" userId="a402a4dd0913fb56" providerId="LiveId" clId="{994C782C-6D48-4480-AA19-1C5EC940CDC1}" dt="2019-11-14T08:13:23.657" v="2733" actId="1076"/>
          <ac:spMkLst>
            <pc:docMk/>
            <pc:sldMk cId="1876870870" sldId="264"/>
            <ac:spMk id="8" creationId="{89C31034-82D0-413C-98EA-46814186715A}"/>
          </ac:spMkLst>
        </pc:spChg>
        <pc:spChg chg="add del">
          <ac:chgData name="Гаджи Рамазанов" userId="a402a4dd0913fb56" providerId="LiveId" clId="{994C782C-6D48-4480-AA19-1C5EC940CDC1}" dt="2019-11-13T14:01:19.760" v="1345" actId="478"/>
          <ac:spMkLst>
            <pc:docMk/>
            <pc:sldMk cId="1876870870" sldId="264"/>
            <ac:spMk id="8" creationId="{D348EECD-3997-4054-ADA6-BEA369B26233}"/>
          </ac:spMkLst>
        </pc:spChg>
        <pc:spChg chg="add del mod">
          <ac:chgData name="Гаджи Рамазанов" userId="a402a4dd0913fb56" providerId="LiveId" clId="{994C782C-6D48-4480-AA19-1C5EC940CDC1}" dt="2019-11-13T14:07:13.226" v="1394" actId="478"/>
          <ac:spMkLst>
            <pc:docMk/>
            <pc:sldMk cId="1876870870" sldId="264"/>
            <ac:spMk id="9" creationId="{B4827F4E-4424-4BEB-9FE2-857EBCEECF6B}"/>
          </ac:spMkLst>
        </pc:spChg>
        <pc:spChg chg="del mod">
          <ac:chgData name="Гаджи Рамазанов" userId="a402a4dd0913fb56" providerId="LiveId" clId="{994C782C-6D48-4480-AA19-1C5EC940CDC1}" dt="2019-11-14T08:13:45.345" v="2737" actId="478"/>
          <ac:spMkLst>
            <pc:docMk/>
            <pc:sldMk cId="1876870870" sldId="264"/>
            <ac:spMk id="10" creationId="{0766BEE7-32B3-4ABF-B027-1A73F755E4AA}"/>
          </ac:spMkLst>
        </pc:spChg>
        <pc:spChg chg="add del">
          <ac:chgData name="Гаджи Рамазанов" userId="a402a4dd0913fb56" providerId="LiveId" clId="{994C782C-6D48-4480-AA19-1C5EC940CDC1}" dt="2019-11-13T14:00:23.825" v="1330"/>
          <ac:spMkLst>
            <pc:docMk/>
            <pc:sldMk cId="1876870870" sldId="264"/>
            <ac:spMk id="11" creationId="{E9A9078A-91C5-4A73-BD3B-2B23F02C00A0}"/>
          </ac:spMkLst>
        </pc:spChg>
        <pc:spChg chg="add del mod">
          <ac:chgData name="Гаджи Рамазанов" userId="a402a4dd0913fb56" providerId="LiveId" clId="{994C782C-6D48-4480-AA19-1C5EC940CDC1}" dt="2019-11-13T14:07:06.400" v="1391" actId="478"/>
          <ac:spMkLst>
            <pc:docMk/>
            <pc:sldMk cId="1876870870" sldId="264"/>
            <ac:spMk id="12" creationId="{4021FDF5-39E7-43B0-A336-F0D62F1E5A98}"/>
          </ac:spMkLst>
        </pc:spChg>
        <pc:graphicFrameChg chg="add mod ord modGraphic">
          <ac:chgData name="Гаджи Рамазанов" userId="a402a4dd0913fb56" providerId="LiveId" clId="{994C782C-6D48-4480-AA19-1C5EC940CDC1}" dt="2019-11-15T08:32:48.114" v="3070" actId="207"/>
          <ac:graphicFrameMkLst>
            <pc:docMk/>
            <pc:sldMk cId="1876870870" sldId="264"/>
            <ac:graphicFrameMk id="9" creationId="{EDC5BAF9-C5AA-42E4-8375-43C86A675975}"/>
          </ac:graphicFrameMkLst>
        </pc:graphicFrameChg>
        <pc:graphicFrameChg chg="add del">
          <ac:chgData name="Гаджи Рамазанов" userId="a402a4dd0913fb56" providerId="LiveId" clId="{994C782C-6D48-4480-AA19-1C5EC940CDC1}" dt="2019-11-13T14:04:01.277" v="1360" actId="478"/>
          <ac:graphicFrameMkLst>
            <pc:docMk/>
            <pc:sldMk cId="1876870870" sldId="264"/>
            <ac:graphicFrameMk id="13" creationId="{99F57801-9FDA-4E6B-A8CC-9B4E2C13CB45}"/>
          </ac:graphicFrameMkLst>
        </pc:graphicFrameChg>
        <pc:graphicFrameChg chg="add del mod modGraphic">
          <ac:chgData name="Гаджи Рамазанов" userId="a402a4dd0913fb56" providerId="LiveId" clId="{994C782C-6D48-4480-AA19-1C5EC940CDC1}" dt="2019-11-14T08:11:34.210" v="2673" actId="478"/>
          <ac:graphicFrameMkLst>
            <pc:docMk/>
            <pc:sldMk cId="1876870870" sldId="264"/>
            <ac:graphicFrameMk id="15" creationId="{AC4486D1-20B1-4FB2-B461-66C0209F7027}"/>
          </ac:graphicFrameMkLst>
        </pc:graphicFrameChg>
        <pc:picChg chg="add del mod">
          <ac:chgData name="Гаджи Рамазанов" userId="a402a4dd0913fb56" providerId="LiveId" clId="{994C782C-6D48-4480-AA19-1C5EC940CDC1}" dt="2019-11-13T13:59:27.389" v="1318" actId="478"/>
          <ac:picMkLst>
            <pc:docMk/>
            <pc:sldMk cId="1876870870" sldId="264"/>
            <ac:picMk id="2" creationId="{894EB8B9-2B2F-47ED-94E2-56A7042E8302}"/>
          </ac:picMkLst>
        </pc:picChg>
        <pc:picChg chg="del">
          <ac:chgData name="Гаджи Рамазанов" userId="a402a4dd0913fb56" providerId="LiveId" clId="{994C782C-6D48-4480-AA19-1C5EC940CDC1}" dt="2019-11-13T11:18:19.524" v="128" actId="478"/>
          <ac:picMkLst>
            <pc:docMk/>
            <pc:sldMk cId="1876870870" sldId="264"/>
            <ac:picMk id="4" creationId="{8E59EC6D-AED6-4447-90A8-11AF1DF18F7B}"/>
          </ac:picMkLst>
        </pc:picChg>
        <pc:picChg chg="add mod">
          <ac:chgData name="Гаджи Рамазанов" userId="a402a4dd0913fb56" providerId="LiveId" clId="{994C782C-6D48-4480-AA19-1C5EC940CDC1}" dt="2019-11-14T09:18:43.251" v="2922" actId="1076"/>
          <ac:picMkLst>
            <pc:docMk/>
            <pc:sldMk cId="1876870870" sldId="264"/>
            <ac:picMk id="10" creationId="{3BCFC78A-8CBF-4712-B9D2-94255FEF2D59}"/>
          </ac:picMkLst>
        </pc:picChg>
      </pc:sldChg>
      <pc:sldChg chg="addSp delSp modSp add ord setBg">
        <pc:chgData name="Гаджи Рамазанов" userId="a402a4dd0913fb56" providerId="LiveId" clId="{994C782C-6D48-4480-AA19-1C5EC940CDC1}" dt="2019-11-14T12:12:55.060" v="3039" actId="1076"/>
        <pc:sldMkLst>
          <pc:docMk/>
          <pc:sldMk cId="16670281" sldId="265"/>
        </pc:sldMkLst>
        <pc:spChg chg="mod">
          <ac:chgData name="Гаджи Рамазанов" userId="a402a4dd0913fb56" providerId="LiveId" clId="{994C782C-6D48-4480-AA19-1C5EC940CDC1}" dt="2019-11-14T12:12:55.060" v="3039" actId="1076"/>
          <ac:spMkLst>
            <pc:docMk/>
            <pc:sldMk cId="16670281" sldId="265"/>
            <ac:spMk id="2" creationId="{E1E205B9-33C5-47B9-AD0F-64ED04343A08}"/>
          </ac:spMkLst>
        </pc:spChg>
        <pc:spChg chg="add del mod">
          <ac:chgData name="Гаджи Рамазанов" userId="a402a4dd0913fb56" providerId="LiveId" clId="{994C782C-6D48-4480-AA19-1C5EC940CDC1}" dt="2019-11-13T13:40:27.280" v="1197" actId="207"/>
          <ac:spMkLst>
            <pc:docMk/>
            <pc:sldMk cId="16670281" sldId="265"/>
            <ac:spMk id="3" creationId="{BEC8FC9B-7D37-4A38-8A85-B1663E1086D4}"/>
          </ac:spMkLst>
        </pc:spChg>
        <pc:spChg chg="add ord">
          <ac:chgData name="Гаджи Рамазанов" userId="a402a4dd0913fb56" providerId="LiveId" clId="{994C782C-6D48-4480-AA19-1C5EC940CDC1}" dt="2019-11-14T08:09:19.174" v="2653" actId="166"/>
          <ac:spMkLst>
            <pc:docMk/>
            <pc:sldMk cId="16670281" sldId="265"/>
            <ac:spMk id="7" creationId="{BF36FC4A-E489-4C32-8DCD-06D2FFF4EE9A}"/>
          </ac:spMkLst>
        </pc:spChg>
        <pc:spChg chg="add del mod">
          <ac:chgData name="Гаджи Рамазанов" userId="a402a4dd0913fb56" providerId="LiveId" clId="{994C782C-6D48-4480-AA19-1C5EC940CDC1}" dt="2019-11-14T08:04:43.861" v="2606" actId="478"/>
          <ac:spMkLst>
            <pc:docMk/>
            <pc:sldMk cId="16670281" sldId="265"/>
            <ac:spMk id="8" creationId="{1219212F-97A5-4093-A6CB-7F1A16AED6F2}"/>
          </ac:spMkLst>
        </pc:spChg>
        <pc:picChg chg="add del mod">
          <ac:chgData name="Гаджи Рамазанов" userId="a402a4dd0913fb56" providerId="LiveId" clId="{994C782C-6D48-4480-AA19-1C5EC940CDC1}" dt="2019-11-14T08:04:42.142" v="2605" actId="478"/>
          <ac:picMkLst>
            <pc:docMk/>
            <pc:sldMk cId="16670281" sldId="265"/>
            <ac:picMk id="5" creationId="{08F70C7D-3617-440B-951D-E9F66E2E8B75}"/>
          </ac:picMkLst>
        </pc:picChg>
        <pc:picChg chg="add mod">
          <ac:chgData name="Гаджи Рамазанов" userId="a402a4dd0913fb56" providerId="LiveId" clId="{994C782C-6D48-4480-AA19-1C5EC940CDC1}" dt="2019-11-14T08:09:15.409" v="2652" actId="14100"/>
          <ac:picMkLst>
            <pc:docMk/>
            <pc:sldMk cId="16670281" sldId="265"/>
            <ac:picMk id="6" creationId="{B4C8598D-9D68-4322-A461-10539F1D8356}"/>
          </ac:picMkLst>
        </pc:picChg>
        <pc:picChg chg="del">
          <ac:chgData name="Гаджи Рамазанов" userId="a402a4dd0913fb56" providerId="LiveId" clId="{994C782C-6D48-4480-AA19-1C5EC940CDC1}" dt="2019-11-13T11:55:57.213" v="315" actId="478"/>
          <ac:picMkLst>
            <pc:docMk/>
            <pc:sldMk cId="16670281" sldId="265"/>
            <ac:picMk id="6" creationId="{EB6BDF65-0B62-4606-9925-EABBEC92F597}"/>
          </ac:picMkLst>
        </pc:picChg>
        <pc:picChg chg="add del">
          <ac:chgData name="Гаджи Рамазанов" userId="a402a4dd0913fb56" providerId="LiveId" clId="{994C782C-6D48-4480-AA19-1C5EC940CDC1}" dt="2019-11-14T08:09:03.940" v="2649" actId="478"/>
          <ac:picMkLst>
            <pc:docMk/>
            <pc:sldMk cId="16670281" sldId="265"/>
            <ac:picMk id="9" creationId="{C9C3D6B2-B3C5-40FE-996F-FAA1653348E7}"/>
          </ac:picMkLst>
        </pc:picChg>
        <pc:picChg chg="add">
          <ac:chgData name="Гаджи Рамазанов" userId="a402a4dd0913fb56" providerId="LiveId" clId="{994C782C-6D48-4480-AA19-1C5EC940CDC1}" dt="2019-11-14T08:22:23.452" v="2760"/>
          <ac:picMkLst>
            <pc:docMk/>
            <pc:sldMk cId="16670281" sldId="265"/>
            <ac:picMk id="10" creationId="{FF9D8278-137D-4020-95EC-97A263AFE888}"/>
          </ac:picMkLst>
        </pc:picChg>
      </pc:sldChg>
      <pc:sldChg chg="add del">
        <pc:chgData name="Гаджи Рамазанов" userId="a402a4dd0913fb56" providerId="LiveId" clId="{994C782C-6D48-4480-AA19-1C5EC940CDC1}" dt="2019-11-13T11:18:26.355" v="130"/>
        <pc:sldMkLst>
          <pc:docMk/>
          <pc:sldMk cId="0" sldId="266"/>
        </pc:sldMkLst>
      </pc:sldChg>
      <pc:sldChg chg="addSp modSp add del ord setBg">
        <pc:chgData name="Гаджи Рамазанов" userId="a402a4dd0913fb56" providerId="LiveId" clId="{994C782C-6D48-4480-AA19-1C5EC940CDC1}" dt="2019-11-13T14:16:52.052" v="1456" actId="47"/>
        <pc:sldMkLst>
          <pc:docMk/>
          <pc:sldMk cId="2524957823" sldId="266"/>
        </pc:sldMkLst>
        <pc:spChg chg="mod">
          <ac:chgData name="Гаджи Рамазанов" userId="a402a4dd0913fb56" providerId="LiveId" clId="{994C782C-6D48-4480-AA19-1C5EC940CDC1}" dt="2019-11-13T13:57:25.339" v="1317" actId="20577"/>
          <ac:spMkLst>
            <pc:docMk/>
            <pc:sldMk cId="2524957823" sldId="266"/>
            <ac:spMk id="2" creationId="{E1E205B9-33C5-47B9-AD0F-64ED04343A08}"/>
          </ac:spMkLst>
        </pc:spChg>
        <pc:spChg chg="mod">
          <ac:chgData name="Гаджи Рамазанов" userId="a402a4dd0913fb56" providerId="LiveId" clId="{994C782C-6D48-4480-AA19-1C5EC940CDC1}" dt="2019-11-13T13:51:48.107" v="1277" actId="207"/>
          <ac:spMkLst>
            <pc:docMk/>
            <pc:sldMk cId="2524957823" sldId="266"/>
            <ac:spMk id="3" creationId="{BEC8FC9B-7D37-4A38-8A85-B1663E1086D4}"/>
          </ac:spMkLst>
        </pc:spChg>
        <pc:spChg chg="add">
          <ac:chgData name="Гаджи Рамазанов" userId="a402a4dd0913fb56" providerId="LiveId" clId="{994C782C-6D48-4480-AA19-1C5EC940CDC1}" dt="2019-11-13T13:27:31.099" v="1050"/>
          <ac:spMkLst>
            <pc:docMk/>
            <pc:sldMk cId="2524957823" sldId="266"/>
            <ac:spMk id="4" creationId="{11AE2139-9141-4D2D-9818-FA1B73901729}"/>
          </ac:spMkLst>
        </pc:spChg>
      </pc:sldChg>
      <pc:sldChg chg="addSp delSp modSp add ord">
        <pc:chgData name="Гаджи Рамазанов" userId="a402a4dd0913fb56" providerId="LiveId" clId="{994C782C-6D48-4480-AA19-1C5EC940CDC1}" dt="2019-11-14T12:09:49.452" v="2954" actId="20577"/>
        <pc:sldMkLst>
          <pc:docMk/>
          <pc:sldMk cId="3034757488" sldId="267"/>
        </pc:sldMkLst>
        <pc:spChg chg="del">
          <ac:chgData name="Гаджи Рамазанов" userId="a402a4dd0913fb56" providerId="LiveId" clId="{994C782C-6D48-4480-AA19-1C5EC940CDC1}" dt="2019-11-13T12:43:09.405" v="672" actId="478"/>
          <ac:spMkLst>
            <pc:docMk/>
            <pc:sldMk cId="3034757488" sldId="267"/>
            <ac:spMk id="2" creationId="{E1E205B9-33C5-47B9-AD0F-64ED04343A08}"/>
          </ac:spMkLst>
        </pc:spChg>
        <pc:spChg chg="add mod">
          <ac:chgData name="Гаджи Рамазанов" userId="a402a4dd0913fb56" providerId="LiveId" clId="{994C782C-6D48-4480-AA19-1C5EC940CDC1}" dt="2019-11-13T14:51:10.744" v="1723" actId="1076"/>
          <ac:spMkLst>
            <pc:docMk/>
            <pc:sldMk cId="3034757488" sldId="267"/>
            <ac:spMk id="11" creationId="{9718BD65-2F51-4F8A-B8F9-393C86118463}"/>
          </ac:spMkLst>
        </pc:spChg>
        <pc:spChg chg="add del mod">
          <ac:chgData name="Гаджи Рамазанов" userId="a402a4dd0913fb56" providerId="LiveId" clId="{994C782C-6D48-4480-AA19-1C5EC940CDC1}" dt="2019-11-13T12:48:08.320" v="704" actId="478"/>
          <ac:spMkLst>
            <pc:docMk/>
            <pc:sldMk cId="3034757488" sldId="267"/>
            <ac:spMk id="15" creationId="{5ADA383E-D382-43BB-8295-38FE55E96DEF}"/>
          </ac:spMkLst>
        </pc:spChg>
        <pc:spChg chg="add del mod">
          <ac:chgData name="Гаджи Рамазанов" userId="a402a4dd0913fb56" providerId="LiveId" clId="{994C782C-6D48-4480-AA19-1C5EC940CDC1}" dt="2019-11-13T14:51:20.379" v="1725" actId="1076"/>
          <ac:spMkLst>
            <pc:docMk/>
            <pc:sldMk cId="3034757488" sldId="267"/>
            <ac:spMk id="21" creationId="{68E6CD1D-7666-4443-8861-4FFB665419A8}"/>
          </ac:spMkLst>
        </pc:spChg>
        <pc:spChg chg="add mod">
          <ac:chgData name="Гаджи Рамазанов" userId="a402a4dd0913fb56" providerId="LiveId" clId="{994C782C-6D48-4480-AA19-1C5EC940CDC1}" dt="2019-11-13T14:51:12.906" v="1724" actId="1076"/>
          <ac:spMkLst>
            <pc:docMk/>
            <pc:sldMk cId="3034757488" sldId="267"/>
            <ac:spMk id="26" creationId="{F7488026-576A-49AB-A09C-A316FA0A229C}"/>
          </ac:spMkLst>
        </pc:spChg>
        <pc:spChg chg="add mod">
          <ac:chgData name="Гаджи Рамазанов" userId="a402a4dd0913fb56" providerId="LiveId" clId="{994C782C-6D48-4480-AA19-1C5EC940CDC1}" dt="2019-11-13T13:26:36.552" v="1041" actId="14100"/>
          <ac:spMkLst>
            <pc:docMk/>
            <pc:sldMk cId="3034757488" sldId="267"/>
            <ac:spMk id="31" creationId="{33E0EFC2-C15A-4023-A54D-F52BCA4BAF13}"/>
          </ac:spMkLst>
        </pc:spChg>
        <pc:spChg chg="add mod ord">
          <ac:chgData name="Гаджи Рамазанов" userId="a402a4dd0913fb56" providerId="LiveId" clId="{994C782C-6D48-4480-AA19-1C5EC940CDC1}" dt="2019-11-14T09:17:36.858" v="2906" actId="167"/>
          <ac:spMkLst>
            <pc:docMk/>
            <pc:sldMk cId="3034757488" sldId="267"/>
            <ac:spMk id="33" creationId="{06B0812C-B8B4-4EBF-875E-09FC82B13283}"/>
          </ac:spMkLst>
        </pc:spChg>
        <pc:spChg chg="add mod">
          <ac:chgData name="Гаджи Рамазанов" userId="a402a4dd0913fb56" providerId="LiveId" clId="{994C782C-6D48-4480-AA19-1C5EC940CDC1}" dt="2019-11-14T12:09:49.452" v="2954" actId="20577"/>
          <ac:spMkLst>
            <pc:docMk/>
            <pc:sldMk cId="3034757488" sldId="267"/>
            <ac:spMk id="34" creationId="{0025FA91-03AE-488E-B385-11F0F5FDA52A}"/>
          </ac:spMkLst>
        </pc:spChg>
        <pc:graphicFrameChg chg="add mod ord modGraphic">
          <ac:chgData name="Гаджи Рамазанов" userId="a402a4dd0913fb56" providerId="LiveId" clId="{994C782C-6D48-4480-AA19-1C5EC940CDC1}" dt="2019-11-13T14:27:57.340" v="1563" actId="1076"/>
          <ac:graphicFrameMkLst>
            <pc:docMk/>
            <pc:sldMk cId="3034757488" sldId="267"/>
            <ac:graphicFrameMk id="32" creationId="{64131D02-7173-4284-8633-71ED1B7B28C1}"/>
          </ac:graphicFrameMkLst>
        </pc:graphicFrameChg>
        <pc:picChg chg="add del mod">
          <ac:chgData name="Гаджи Рамазанов" userId="a402a4dd0913fb56" providerId="LiveId" clId="{994C782C-6D48-4480-AA19-1C5EC940CDC1}" dt="2019-11-13T12:43:22.453" v="676" actId="478"/>
          <ac:picMkLst>
            <pc:docMk/>
            <pc:sldMk cId="3034757488" sldId="267"/>
            <ac:picMk id="4" creationId="{DCCB9537-7192-47BD-A252-925B810DAF0A}"/>
          </ac:picMkLst>
        </pc:picChg>
        <pc:picChg chg="del mod">
          <ac:chgData name="Гаджи Рамазанов" userId="a402a4dd0913fb56" providerId="LiveId" clId="{994C782C-6D48-4480-AA19-1C5EC940CDC1}" dt="2019-11-14T08:22:30.280" v="2761" actId="478"/>
          <ac:picMkLst>
            <pc:docMk/>
            <pc:sldMk cId="3034757488" sldId="267"/>
            <ac:picMk id="5" creationId="{412B7D75-6C4A-4982-B185-D65E5F1D8D12}"/>
          </ac:picMkLst>
        </pc:picChg>
        <pc:picChg chg="add del mod">
          <ac:chgData name="Гаджи Рамазанов" userId="a402a4dd0913fb56" providerId="LiveId" clId="{994C782C-6D48-4480-AA19-1C5EC940CDC1}" dt="2019-11-13T12:52:53.923" v="709" actId="478"/>
          <ac:picMkLst>
            <pc:docMk/>
            <pc:sldMk cId="3034757488" sldId="267"/>
            <ac:picMk id="7" creationId="{96AA364B-7336-4EDF-AE12-D90E5F0E57F7}"/>
          </ac:picMkLst>
        </pc:picChg>
        <pc:picChg chg="add del mod">
          <ac:chgData name="Гаджи Рамазанов" userId="a402a4dd0913fb56" providerId="LiveId" clId="{994C782C-6D48-4480-AA19-1C5EC940CDC1}" dt="2019-11-13T12:54:02.286" v="716" actId="478"/>
          <ac:picMkLst>
            <pc:docMk/>
            <pc:sldMk cId="3034757488" sldId="267"/>
            <ac:picMk id="10" creationId="{4544CA3E-7DA6-4AF8-A935-51A971AB5E5F}"/>
          </ac:picMkLst>
        </pc:picChg>
        <pc:picChg chg="del">
          <ac:chgData name="Гаджи Рамазанов" userId="a402a4dd0913fb56" providerId="LiveId" clId="{994C782C-6D48-4480-AA19-1C5EC940CDC1}" dt="2019-11-13T12:43:07.705" v="671" actId="478"/>
          <ac:picMkLst>
            <pc:docMk/>
            <pc:sldMk cId="3034757488" sldId="267"/>
            <ac:picMk id="13" creationId="{5686CE07-3A55-45D2-A5A6-BF4D413F3CB8}"/>
          </ac:picMkLst>
        </pc:picChg>
        <pc:picChg chg="add mod">
          <ac:chgData name="Гаджи Рамазанов" userId="a402a4dd0913fb56" providerId="LiveId" clId="{994C782C-6D48-4480-AA19-1C5EC940CDC1}" dt="2019-11-14T08:22:51.608" v="2763" actId="1076"/>
          <ac:picMkLst>
            <pc:docMk/>
            <pc:sldMk cId="3034757488" sldId="267"/>
            <ac:picMk id="13" creationId="{658050FA-7895-416F-9FCE-55E93F481962}"/>
          </ac:picMkLst>
        </pc:picChg>
        <pc:picChg chg="add del mod">
          <ac:chgData name="Гаджи Рамазанов" userId="a402a4dd0913fb56" providerId="LiveId" clId="{994C782C-6D48-4480-AA19-1C5EC940CDC1}" dt="2019-11-13T12:49:23.654" v="707" actId="478"/>
          <ac:picMkLst>
            <pc:docMk/>
            <pc:sldMk cId="3034757488" sldId="267"/>
            <ac:picMk id="16" creationId="{C798F41F-7F95-40F7-A4AC-922DA402B782}"/>
          </ac:picMkLst>
        </pc:picChg>
        <pc:picChg chg="add del mod">
          <ac:chgData name="Гаджи Рамазанов" userId="a402a4dd0913fb56" providerId="LiveId" clId="{994C782C-6D48-4480-AA19-1C5EC940CDC1}" dt="2019-11-13T12:53:46.372" v="711"/>
          <ac:picMkLst>
            <pc:docMk/>
            <pc:sldMk cId="3034757488" sldId="267"/>
            <ac:picMk id="18" creationId="{616AC4CE-3123-43E6-8C1A-B18A9018149F}"/>
          </ac:picMkLst>
        </pc:picChg>
        <pc:picChg chg="del">
          <ac:chgData name="Гаджи Рамазанов" userId="a402a4dd0913fb56" providerId="LiveId" clId="{994C782C-6D48-4480-AA19-1C5EC940CDC1}" dt="2019-11-13T12:43:07.285" v="670" actId="478"/>
          <ac:picMkLst>
            <pc:docMk/>
            <pc:sldMk cId="3034757488" sldId="267"/>
            <ac:picMk id="19" creationId="{4C602966-391F-4D63-91DD-09EF9B7A6C6B}"/>
          </ac:picMkLst>
        </pc:picChg>
        <pc:picChg chg="add del">
          <ac:chgData name="Гаджи Рамазанов" userId="a402a4dd0913fb56" providerId="LiveId" clId="{994C782C-6D48-4480-AA19-1C5EC940CDC1}" dt="2019-11-13T12:53:49.968" v="713"/>
          <ac:picMkLst>
            <pc:docMk/>
            <pc:sldMk cId="3034757488" sldId="267"/>
            <ac:picMk id="20" creationId="{553528A6-7218-43FA-97AA-082966C1FD1B}"/>
          </ac:picMkLst>
        </pc:picChg>
        <pc:picChg chg="add del mod">
          <ac:chgData name="Гаджи Рамазанов" userId="a402a4dd0913fb56" providerId="LiveId" clId="{994C782C-6D48-4480-AA19-1C5EC940CDC1}" dt="2019-11-13T12:54:10.348" v="718" actId="478"/>
          <ac:picMkLst>
            <pc:docMk/>
            <pc:sldMk cId="3034757488" sldId="267"/>
            <ac:picMk id="23" creationId="{46255735-5671-4DA7-8416-9F1A4F0ECB7B}"/>
          </ac:picMkLst>
        </pc:picChg>
        <pc:picChg chg="add del mod">
          <ac:chgData name="Гаджи Рамазанов" userId="a402a4dd0913fb56" providerId="LiveId" clId="{994C782C-6D48-4480-AA19-1C5EC940CDC1}" dt="2019-11-13T13:08:00.959" v="808" actId="478"/>
          <ac:picMkLst>
            <pc:docMk/>
            <pc:sldMk cId="3034757488" sldId="267"/>
            <ac:picMk id="25" creationId="{E5B75061-D221-4911-A688-55660B65F878}"/>
          </ac:picMkLst>
        </pc:picChg>
        <pc:picChg chg="add del mod ord">
          <ac:chgData name="Гаджи Рамазанов" userId="a402a4dd0913fb56" providerId="LiveId" clId="{994C782C-6D48-4480-AA19-1C5EC940CDC1}" dt="2019-11-13T13:21:19.792" v="999" actId="478"/>
          <ac:picMkLst>
            <pc:docMk/>
            <pc:sldMk cId="3034757488" sldId="267"/>
            <ac:picMk id="28" creationId="{686E29AF-E221-4E80-A375-04A78E3CC0A8}"/>
          </ac:picMkLst>
        </pc:picChg>
        <pc:picChg chg="add del mod ord">
          <ac:chgData name="Гаджи Рамазанов" userId="a402a4dd0913fb56" providerId="LiveId" clId="{994C782C-6D48-4480-AA19-1C5EC940CDC1}" dt="2019-11-13T13:31:00.275" v="1075" actId="478"/>
          <ac:picMkLst>
            <pc:docMk/>
            <pc:sldMk cId="3034757488" sldId="267"/>
            <ac:picMk id="30" creationId="{FE981196-CB42-4E01-B1A5-65FB9FA3E02C}"/>
          </ac:picMkLst>
        </pc:picChg>
      </pc:sldChg>
      <pc:sldChg chg="addSp delSp modSp add">
        <pc:chgData name="Гаджи Рамазанов" userId="a402a4dd0913fb56" providerId="LiveId" clId="{994C782C-6D48-4480-AA19-1C5EC940CDC1}" dt="2019-11-14T08:21:45.720" v="2752" actId="14100"/>
        <pc:sldMkLst>
          <pc:docMk/>
          <pc:sldMk cId="1844429304" sldId="268"/>
        </pc:sldMkLst>
        <pc:spChg chg="mod">
          <ac:chgData name="Гаджи Рамазанов" userId="a402a4dd0913fb56" providerId="LiveId" clId="{994C782C-6D48-4480-AA19-1C5EC940CDC1}" dt="2019-11-14T08:21:45.720" v="2752" actId="14100"/>
          <ac:spMkLst>
            <pc:docMk/>
            <pc:sldMk cId="1844429304" sldId="268"/>
            <ac:spMk id="2" creationId="{E1E205B9-33C5-47B9-AD0F-64ED04343A08}"/>
          </ac:spMkLst>
        </pc:spChg>
        <pc:spChg chg="add">
          <ac:chgData name="Гаджи Рамазанов" userId="a402a4dd0913fb56" providerId="LiveId" clId="{994C782C-6D48-4480-AA19-1C5EC940CDC1}" dt="2019-11-13T13:26:58.094" v="1045"/>
          <ac:spMkLst>
            <pc:docMk/>
            <pc:sldMk cId="1844429304" sldId="268"/>
            <ac:spMk id="10" creationId="{A3B311FF-CE81-4863-81FA-C3464224CD6D}"/>
          </ac:spMkLst>
        </pc:spChg>
        <pc:graphicFrameChg chg="add del mod modGraphic">
          <ac:chgData name="Гаджи Рамазанов" userId="a402a4dd0913fb56" providerId="LiveId" clId="{994C782C-6D48-4480-AA19-1C5EC940CDC1}" dt="2019-11-13T13:37:29.595" v="1114" actId="478"/>
          <ac:graphicFrameMkLst>
            <pc:docMk/>
            <pc:sldMk cId="1844429304" sldId="268"/>
            <ac:graphicFrameMk id="6" creationId="{56596873-2BE2-4482-8F0B-4DCC524604C0}"/>
          </ac:graphicFrameMkLst>
        </pc:graphicFrameChg>
        <pc:picChg chg="add mod">
          <ac:chgData name="Гаджи Рамазанов" userId="a402a4dd0913fb56" providerId="LiveId" clId="{994C782C-6D48-4480-AA19-1C5EC940CDC1}" dt="2019-11-14T08:10:21.127" v="2659" actId="14861"/>
          <ac:picMkLst>
            <pc:docMk/>
            <pc:sldMk cId="1844429304" sldId="268"/>
            <ac:picMk id="4" creationId="{53E15B9D-ABF2-4A84-A112-EC185E1F21A9}"/>
          </ac:picMkLst>
        </pc:picChg>
        <pc:picChg chg="add del">
          <ac:chgData name="Гаджи Рамазанов" userId="a402a4dd0913fb56" providerId="LiveId" clId="{994C782C-6D48-4480-AA19-1C5EC940CDC1}" dt="2019-11-14T08:09:54.221" v="2656" actId="478"/>
          <ac:picMkLst>
            <pc:docMk/>
            <pc:sldMk cId="1844429304" sldId="268"/>
            <ac:picMk id="5" creationId="{412B7D75-6C4A-4982-B185-D65E5F1D8D12}"/>
          </ac:picMkLst>
        </pc:picChg>
        <pc:picChg chg="add">
          <ac:chgData name="Гаджи Рамазанов" userId="a402a4dd0913fb56" providerId="LiveId" clId="{994C782C-6D48-4480-AA19-1C5EC940CDC1}" dt="2019-11-14T08:09:59.877" v="2657"/>
          <ac:picMkLst>
            <pc:docMk/>
            <pc:sldMk cId="1844429304" sldId="268"/>
            <ac:picMk id="11" creationId="{0778625D-7EFF-4F1D-BECE-B304F94DD7E2}"/>
          </ac:picMkLst>
        </pc:picChg>
        <pc:picChg chg="mod">
          <ac:chgData name="Гаджи Рамазанов" userId="a402a4dd0913fb56" providerId="LiveId" clId="{994C782C-6D48-4480-AA19-1C5EC940CDC1}" dt="2019-11-14T08:10:21.127" v="2659" actId="14861"/>
          <ac:picMkLst>
            <pc:docMk/>
            <pc:sldMk cId="1844429304" sldId="268"/>
            <ac:picMk id="13" creationId="{5686CE07-3A55-45D2-A5A6-BF4D413F3CB8}"/>
          </ac:picMkLst>
        </pc:picChg>
        <pc:picChg chg="mod">
          <ac:chgData name="Гаджи Рамазанов" userId="a402a4dd0913fb56" providerId="LiveId" clId="{994C782C-6D48-4480-AA19-1C5EC940CDC1}" dt="2019-11-14T08:10:21.127" v="2659" actId="14861"/>
          <ac:picMkLst>
            <pc:docMk/>
            <pc:sldMk cId="1844429304" sldId="268"/>
            <ac:picMk id="19" creationId="{4C602966-391F-4D63-91DD-09EF9B7A6C6B}"/>
          </ac:picMkLst>
        </pc:picChg>
      </pc:sldChg>
      <pc:sldChg chg="addSp delSp modSp add ord">
        <pc:chgData name="Гаджи Рамазанов" userId="a402a4dd0913fb56" providerId="LiveId" clId="{994C782C-6D48-4480-AA19-1C5EC940CDC1}" dt="2019-11-14T12:12:37.685" v="3020" actId="1076"/>
        <pc:sldMkLst>
          <pc:docMk/>
          <pc:sldMk cId="769954995" sldId="269"/>
        </pc:sldMkLst>
        <pc:spChg chg="mod">
          <ac:chgData name="Гаджи Рамазанов" userId="a402a4dd0913fb56" providerId="LiveId" clId="{994C782C-6D48-4480-AA19-1C5EC940CDC1}" dt="2019-11-14T12:12:37.685" v="3020" actId="1076"/>
          <ac:spMkLst>
            <pc:docMk/>
            <pc:sldMk cId="769954995" sldId="269"/>
            <ac:spMk id="2" creationId="{E1E205B9-33C5-47B9-AD0F-64ED04343A08}"/>
          </ac:spMkLst>
        </pc:spChg>
        <pc:spChg chg="mod">
          <ac:chgData name="Гаджи Рамазанов" userId="a402a4dd0913fb56" providerId="LiveId" clId="{994C782C-6D48-4480-AA19-1C5EC940CDC1}" dt="2019-11-14T12:12:33.294" v="3019" actId="1076"/>
          <ac:spMkLst>
            <pc:docMk/>
            <pc:sldMk cId="769954995" sldId="269"/>
            <ac:spMk id="3" creationId="{BEC8FC9B-7D37-4A38-8A85-B1663E1086D4}"/>
          </ac:spMkLst>
        </pc:spChg>
        <pc:spChg chg="ord">
          <ac:chgData name="Гаджи Рамазанов" userId="a402a4dd0913fb56" providerId="LiveId" clId="{994C782C-6D48-4480-AA19-1C5EC940CDC1}" dt="2019-11-14T08:08:55.068" v="2647" actId="166"/>
          <ac:spMkLst>
            <pc:docMk/>
            <pc:sldMk cId="769954995" sldId="269"/>
            <ac:spMk id="7" creationId="{BF36FC4A-E489-4C32-8DCD-06D2FFF4EE9A}"/>
          </ac:spMkLst>
        </pc:spChg>
        <pc:spChg chg="del">
          <ac:chgData name="Гаджи Рамазанов" userId="a402a4dd0913fb56" providerId="LiveId" clId="{994C782C-6D48-4480-AA19-1C5EC940CDC1}" dt="2019-11-14T08:02:50.875" v="2586" actId="478"/>
          <ac:spMkLst>
            <pc:docMk/>
            <pc:sldMk cId="769954995" sldId="269"/>
            <ac:spMk id="8" creationId="{1219212F-97A5-4093-A6CB-7F1A16AED6F2}"/>
          </ac:spMkLst>
        </pc:spChg>
        <pc:picChg chg="del">
          <ac:chgData name="Гаджи Рамазанов" userId="a402a4dd0913fb56" providerId="LiveId" clId="{994C782C-6D48-4480-AA19-1C5EC940CDC1}" dt="2019-11-13T13:41:42.245" v="1204" actId="478"/>
          <ac:picMkLst>
            <pc:docMk/>
            <pc:sldMk cId="769954995" sldId="269"/>
            <ac:picMk id="5" creationId="{08F70C7D-3617-440B-951D-E9F66E2E8B75}"/>
          </ac:picMkLst>
        </pc:picChg>
        <pc:picChg chg="add mod">
          <ac:chgData name="Гаджи Рамазанов" userId="a402a4dd0913fb56" providerId="LiveId" clId="{994C782C-6D48-4480-AA19-1C5EC940CDC1}" dt="2019-11-14T08:08:51.336" v="2646" actId="14100"/>
          <ac:picMkLst>
            <pc:docMk/>
            <pc:sldMk cId="769954995" sldId="269"/>
            <ac:picMk id="5" creationId="{9822E11B-F6FA-4CBB-B72D-07BE6D631C3C}"/>
          </ac:picMkLst>
        </pc:picChg>
        <pc:picChg chg="add del mod ord">
          <ac:chgData name="Гаджи Рамазанов" userId="a402a4dd0913fb56" providerId="LiveId" clId="{994C782C-6D48-4480-AA19-1C5EC940CDC1}" dt="2019-11-14T08:02:48.219" v="2585" actId="478"/>
          <ac:picMkLst>
            <pc:docMk/>
            <pc:sldMk cId="769954995" sldId="269"/>
            <ac:picMk id="6" creationId="{3F8ADCD0-F402-411A-BE78-0B8FA0E34A78}"/>
          </ac:picMkLst>
        </pc:picChg>
        <pc:picChg chg="add del">
          <ac:chgData name="Гаджи Рамазанов" userId="a402a4dd0913fb56" providerId="LiveId" clId="{994C782C-6D48-4480-AA19-1C5EC940CDC1}" dt="2019-11-14T08:08:31.433" v="2640" actId="478"/>
          <ac:picMkLst>
            <pc:docMk/>
            <pc:sldMk cId="769954995" sldId="269"/>
            <ac:picMk id="9" creationId="{0E7FF3EF-04EE-4B32-95CF-1F62868A4739}"/>
          </ac:picMkLst>
        </pc:picChg>
        <pc:picChg chg="add del">
          <ac:chgData name="Гаджи Рамазанов" userId="a402a4dd0913fb56" providerId="LiveId" clId="{994C782C-6D48-4480-AA19-1C5EC940CDC1}" dt="2019-11-14T08:22:17.374" v="2758" actId="478"/>
          <ac:picMkLst>
            <pc:docMk/>
            <pc:sldMk cId="769954995" sldId="269"/>
            <ac:picMk id="10" creationId="{B37D98C6-8968-47CD-A326-8C67344F45DC}"/>
          </ac:picMkLst>
        </pc:picChg>
        <pc:picChg chg="add">
          <ac:chgData name="Гаджи Рамазанов" userId="a402a4dd0913fb56" providerId="LiveId" clId="{994C782C-6D48-4480-AA19-1C5EC940CDC1}" dt="2019-11-14T08:22:21.749" v="2759"/>
          <ac:picMkLst>
            <pc:docMk/>
            <pc:sldMk cId="769954995" sldId="269"/>
            <ac:picMk id="11" creationId="{AADABB27-04B7-4544-A931-547EF4292CC0}"/>
          </ac:picMkLst>
        </pc:picChg>
      </pc:sldChg>
      <pc:sldChg chg="addSp delSp modSp add ord">
        <pc:chgData name="Гаджи Рамазанов" userId="a402a4dd0913fb56" providerId="LiveId" clId="{994C782C-6D48-4480-AA19-1C5EC940CDC1}" dt="2019-11-14T09:19:11.385" v="2928"/>
        <pc:sldMkLst>
          <pc:docMk/>
          <pc:sldMk cId="1334918426" sldId="270"/>
        </pc:sldMkLst>
        <pc:spChg chg="mod">
          <ac:chgData name="Гаджи Рамазанов" userId="a402a4dd0913fb56" providerId="LiveId" clId="{994C782C-6D48-4480-AA19-1C5EC940CDC1}" dt="2019-11-13T13:55:37.576" v="1309" actId="1076"/>
          <ac:spMkLst>
            <pc:docMk/>
            <pc:sldMk cId="1334918426" sldId="270"/>
            <ac:spMk id="2" creationId="{E1E205B9-33C5-47B9-AD0F-64ED04343A08}"/>
          </ac:spMkLst>
        </pc:spChg>
        <pc:spChg chg="ord">
          <ac:chgData name="Гаджи Рамазанов" userId="a402a4dd0913fb56" providerId="LiveId" clId="{994C782C-6D48-4480-AA19-1C5EC940CDC1}" dt="2019-11-14T08:53:55.300" v="2876" actId="166"/>
          <ac:spMkLst>
            <pc:docMk/>
            <pc:sldMk cId="1334918426" sldId="270"/>
            <ac:spMk id="4" creationId="{11AE2139-9141-4D2D-9818-FA1B73901729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7" creationId="{B3EF47FB-F391-4F01-85DD-63E1E809BCDC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9" creationId="{D612875E-19DB-4259-BD15-3511D91108EA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0" creationId="{E98A286D-2DDB-4C87-9013-BAB9CDFE978F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1" creationId="{2F9940BD-8B4A-4562-BEE7-436BB9E54949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2" creationId="{11C93A4B-8AC9-45E5-9CE7-98DAF5169680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3" creationId="{94710A9B-4A73-4613-9927-ED4E44B94D44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4" creationId="{F4097892-35B4-4542-ADE0-9945B0A05E33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5" creationId="{1F4091EB-16BD-4C39-BCBB-E543BCDF5250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6" creationId="{BC11EA46-3B4F-4BDF-AAEB-C28D56F4AA0E}"/>
          </ac:spMkLst>
        </pc:spChg>
        <pc:spChg chg="add mod">
          <ac:chgData name="Гаджи Рамазанов" userId="a402a4dd0913fb56" providerId="LiveId" clId="{994C782C-6D48-4480-AA19-1C5EC940CDC1}" dt="2019-11-14T08:54:13.826" v="2877" actId="14100"/>
          <ac:spMkLst>
            <pc:docMk/>
            <pc:sldMk cId="1334918426" sldId="270"/>
            <ac:spMk id="17" creationId="{ABC71DF5-DF76-47EF-9EF7-88389DE699E6}"/>
          </ac:spMkLst>
        </pc:spChg>
        <pc:spChg chg="add mod">
          <ac:chgData name="Гаджи Рамазанов" userId="a402a4dd0913fb56" providerId="LiveId" clId="{994C782C-6D48-4480-AA19-1C5EC940CDC1}" dt="2019-11-14T08:54:16.702" v="2878" actId="14100"/>
          <ac:spMkLst>
            <pc:docMk/>
            <pc:sldMk cId="1334918426" sldId="270"/>
            <ac:spMk id="18" creationId="{3EFFED11-1D77-490F-9DE8-8FD74E5BE983}"/>
          </ac:spMkLst>
        </pc:spChg>
        <pc:spChg chg="add mod">
          <ac:chgData name="Гаджи Рамазанов" userId="a402a4dd0913fb56" providerId="LiveId" clId="{994C782C-6D48-4480-AA19-1C5EC940CDC1}" dt="2019-11-14T08:53:48.572" v="2875" actId="164"/>
          <ac:spMkLst>
            <pc:docMk/>
            <pc:sldMk cId="1334918426" sldId="270"/>
            <ac:spMk id="19" creationId="{7ACE6C42-0B52-487B-97EE-CC1FFAAEF4F4}"/>
          </ac:spMkLst>
        </pc:spChg>
        <pc:grpChg chg="add mod">
          <ac:chgData name="Гаджи Рамазанов" userId="a402a4dd0913fb56" providerId="LiveId" clId="{994C782C-6D48-4480-AA19-1C5EC940CDC1}" dt="2019-11-14T08:54:32.124" v="2879" actId="14100"/>
          <ac:grpSpMkLst>
            <pc:docMk/>
            <pc:sldMk cId="1334918426" sldId="270"/>
            <ac:grpSpMk id="20" creationId="{32790912-060D-4845-9F7A-5FFFD3AD7BE8}"/>
          </ac:grpSpMkLst>
        </pc:grpChg>
        <pc:grpChg chg="add del mod">
          <ac:chgData name="Гаджи Рамазанов" userId="a402a4dd0913fb56" providerId="LiveId" clId="{994C782C-6D48-4480-AA19-1C5EC940CDC1}" dt="2019-11-14T08:53:38.151" v="2871"/>
          <ac:grpSpMkLst>
            <pc:docMk/>
            <pc:sldMk cId="1334918426" sldId="270"/>
            <ac:grpSpMk id="21" creationId="{E816F9A1-0418-43D3-9786-A3D2EE63B24A}"/>
          </ac:grpSpMkLst>
        </pc:grpChg>
        <pc:graphicFrameChg chg="add del mod modGraphic">
          <ac:chgData name="Гаджи Рамазанов" userId="a402a4dd0913fb56" providerId="LiveId" clId="{994C782C-6D48-4480-AA19-1C5EC940CDC1}" dt="2019-11-13T14:16:20.072" v="1453" actId="478"/>
          <ac:graphicFrameMkLst>
            <pc:docMk/>
            <pc:sldMk cId="1334918426" sldId="270"/>
            <ac:graphicFrameMk id="9" creationId="{BCB4E340-D634-4AA9-B00D-0E6EE0484D1C}"/>
          </ac:graphicFrameMkLst>
        </pc:graphicFrameChg>
        <pc:picChg chg="add mod">
          <ac:chgData name="Гаджи Рамазанов" userId="a402a4dd0913fb56" providerId="LiveId" clId="{994C782C-6D48-4480-AA19-1C5EC940CDC1}" dt="2019-11-14T08:53:48.572" v="2875" actId="164"/>
          <ac:picMkLst>
            <pc:docMk/>
            <pc:sldMk cId="1334918426" sldId="270"/>
            <ac:picMk id="6" creationId="{69640BF1-1FDD-409E-8AA2-8DFD98195387}"/>
          </ac:picMkLst>
        </pc:picChg>
        <pc:picChg chg="add del mod">
          <ac:chgData name="Гаджи Рамазанов" userId="a402a4dd0913fb56" providerId="LiveId" clId="{994C782C-6D48-4480-AA19-1C5EC940CDC1}" dt="2019-11-13T14:14:02.268" v="1443" actId="478"/>
          <ac:picMkLst>
            <pc:docMk/>
            <pc:sldMk cId="1334918426" sldId="270"/>
            <ac:picMk id="6" creationId="{BB45D250-832F-4A28-8FFD-58CF63612DD0}"/>
          </ac:picMkLst>
        </pc:picChg>
        <pc:picChg chg="add del mod">
          <ac:chgData name="Гаджи Рамазанов" userId="a402a4dd0913fb56" providerId="LiveId" clId="{994C782C-6D48-4480-AA19-1C5EC940CDC1}" dt="2019-11-14T08:23:29.360" v="2766" actId="478"/>
          <ac:picMkLst>
            <pc:docMk/>
            <pc:sldMk cId="1334918426" sldId="270"/>
            <ac:picMk id="8" creationId="{13024A0F-C59B-4B0E-B596-A313C302DA7E}"/>
          </ac:picMkLst>
        </pc:picChg>
        <pc:picChg chg="add del mod">
          <ac:chgData name="Гаджи Рамазанов" userId="a402a4dd0913fb56" providerId="LiveId" clId="{994C782C-6D48-4480-AA19-1C5EC940CDC1}" dt="2019-11-14T09:19:02.653" v="2925" actId="478"/>
          <ac:picMkLst>
            <pc:docMk/>
            <pc:sldMk cId="1334918426" sldId="270"/>
            <ac:picMk id="21" creationId="{9ECB2A28-86DD-4C97-B046-07423B7ADAD6}"/>
          </ac:picMkLst>
        </pc:picChg>
        <pc:picChg chg="add del">
          <ac:chgData name="Гаджи Рамазанов" userId="a402a4dd0913fb56" providerId="LiveId" clId="{994C782C-6D48-4480-AA19-1C5EC940CDC1}" dt="2019-11-14T08:53:36.307" v="2869"/>
          <ac:picMkLst>
            <pc:docMk/>
            <pc:sldMk cId="1334918426" sldId="270"/>
            <ac:picMk id="22" creationId="{B67B3715-218B-4BC9-8922-46A10FE48B4F}"/>
          </ac:picMkLst>
        </pc:picChg>
        <pc:picChg chg="add">
          <ac:chgData name="Гаджи Рамазанов" userId="a402a4dd0913fb56" providerId="LiveId" clId="{994C782C-6D48-4480-AA19-1C5EC940CDC1}" dt="2019-11-14T09:19:11.385" v="2928"/>
          <ac:picMkLst>
            <pc:docMk/>
            <pc:sldMk cId="1334918426" sldId="270"/>
            <ac:picMk id="22" creationId="{BC4847EA-0E99-41F3-B338-7ED819201BAB}"/>
          </ac:picMkLst>
        </pc:picChg>
      </pc:sldChg>
      <pc:sldChg chg="addSp delSp modSp add">
        <pc:chgData name="Гаджи Рамазанов" userId="a402a4dd0913fb56" providerId="LiveId" clId="{994C782C-6D48-4480-AA19-1C5EC940CDC1}" dt="2019-11-14T12:10:18.921" v="2980" actId="1076"/>
        <pc:sldMkLst>
          <pc:docMk/>
          <pc:sldMk cId="1175671360" sldId="271"/>
        </pc:sldMkLst>
        <pc:spChg chg="mod">
          <ac:chgData name="Гаджи Рамазанов" userId="a402a4dd0913fb56" providerId="LiveId" clId="{994C782C-6D48-4480-AA19-1C5EC940CDC1}" dt="2019-11-13T14:26:21.115" v="1519" actId="208"/>
          <ac:spMkLst>
            <pc:docMk/>
            <pc:sldMk cId="1175671360" sldId="271"/>
            <ac:spMk id="11" creationId="{9718BD65-2F51-4F8A-B8F9-393C86118463}"/>
          </ac:spMkLst>
        </pc:spChg>
        <pc:spChg chg="add ord">
          <ac:chgData name="Гаджи Рамазанов" userId="a402a4dd0913fb56" providerId="LiveId" clId="{994C782C-6D48-4480-AA19-1C5EC940CDC1}" dt="2019-11-14T09:17:41.149" v="2907" actId="167"/>
          <ac:spMkLst>
            <pc:docMk/>
            <pc:sldMk cId="1175671360" sldId="271"/>
            <ac:spMk id="13" creationId="{6B82B09C-80F2-482E-A930-7F3E65165A6C}"/>
          </ac:spMkLst>
        </pc:spChg>
        <pc:spChg chg="add mod">
          <ac:chgData name="Гаджи Рамазанов" userId="a402a4dd0913fb56" providerId="LiveId" clId="{994C782C-6D48-4480-AA19-1C5EC940CDC1}" dt="2019-11-14T12:10:18.921" v="2980" actId="1076"/>
          <ac:spMkLst>
            <pc:docMk/>
            <pc:sldMk cId="1175671360" sldId="271"/>
            <ac:spMk id="14" creationId="{B1D6C9E9-D6EB-4ADE-8156-F40EBC9E5B1D}"/>
          </ac:spMkLst>
        </pc:spChg>
        <pc:spChg chg="mod">
          <ac:chgData name="Гаджи Рамазанов" userId="a402a4dd0913fb56" providerId="LiveId" clId="{994C782C-6D48-4480-AA19-1C5EC940CDC1}" dt="2019-11-13T14:26:21.115" v="1519" actId="208"/>
          <ac:spMkLst>
            <pc:docMk/>
            <pc:sldMk cId="1175671360" sldId="271"/>
            <ac:spMk id="21" creationId="{68E6CD1D-7666-4443-8861-4FFB665419A8}"/>
          </ac:spMkLst>
        </pc:spChg>
        <pc:spChg chg="mod">
          <ac:chgData name="Гаджи Рамазанов" userId="a402a4dd0913fb56" providerId="LiveId" clId="{994C782C-6D48-4480-AA19-1C5EC940CDC1}" dt="2019-11-13T14:26:21.115" v="1519" actId="208"/>
          <ac:spMkLst>
            <pc:docMk/>
            <pc:sldMk cId="1175671360" sldId="271"/>
            <ac:spMk id="26" creationId="{F7488026-576A-49AB-A09C-A316FA0A229C}"/>
          </ac:spMkLst>
        </pc:spChg>
        <pc:graphicFrameChg chg="add mod ord modGraphic">
          <ac:chgData name="Гаджи Рамазанов" userId="a402a4dd0913fb56" providerId="LiveId" clId="{994C782C-6D48-4480-AA19-1C5EC940CDC1}" dt="2019-11-13T14:27:51.777" v="1562" actId="1076"/>
          <ac:graphicFrameMkLst>
            <pc:docMk/>
            <pc:sldMk cId="1175671360" sldId="271"/>
            <ac:graphicFrameMk id="2" creationId="{16920378-5D82-4A49-9CB0-CDF296328683}"/>
          </ac:graphicFrameMkLst>
        </pc:graphicFrameChg>
        <pc:graphicFrameChg chg="del">
          <ac:chgData name="Гаджи Рамазанов" userId="a402a4dd0913fb56" providerId="LiveId" clId="{994C782C-6D48-4480-AA19-1C5EC940CDC1}" dt="2019-11-13T14:23:51.458" v="1494" actId="478"/>
          <ac:graphicFrameMkLst>
            <pc:docMk/>
            <pc:sldMk cId="1175671360" sldId="271"/>
            <ac:graphicFrameMk id="32" creationId="{64131D02-7173-4284-8633-71ED1B7B28C1}"/>
          </ac:graphicFrameMkLst>
        </pc:graphicFrameChg>
        <pc:picChg chg="del mod">
          <ac:chgData name="Гаджи Рамазанов" userId="a402a4dd0913fb56" providerId="LiveId" clId="{994C782C-6D48-4480-AA19-1C5EC940CDC1}" dt="2019-11-14T08:22:57.624" v="2765" actId="478"/>
          <ac:picMkLst>
            <pc:docMk/>
            <pc:sldMk cId="1175671360" sldId="271"/>
            <ac:picMk id="5" creationId="{412B7D75-6C4A-4982-B185-D65E5F1D8D12}"/>
          </ac:picMkLst>
        </pc:picChg>
        <pc:picChg chg="add mod">
          <ac:chgData name="Гаджи Рамазанов" userId="a402a4dd0913fb56" providerId="LiveId" clId="{994C782C-6D48-4480-AA19-1C5EC940CDC1}" dt="2019-11-14T09:19:07.707" v="2927" actId="1076"/>
          <ac:picMkLst>
            <pc:docMk/>
            <pc:sldMk cId="1175671360" sldId="271"/>
            <ac:picMk id="15" creationId="{B284AF93-CF01-4A34-81E4-691F5CD33C20}"/>
          </ac:picMkLst>
        </pc:picChg>
      </pc:sldChg>
      <pc:sldChg chg="addSp delSp modSp add setBg">
        <pc:chgData name="Гаджи Рамазанов" userId="a402a4dd0913fb56" providerId="LiveId" clId="{994C782C-6D48-4480-AA19-1C5EC940CDC1}" dt="2019-11-14T09:17:56.667" v="2910" actId="167"/>
        <pc:sldMkLst>
          <pc:docMk/>
          <pc:sldMk cId="1129428161" sldId="272"/>
        </pc:sldMkLst>
        <pc:spChg chg="add ord">
          <ac:chgData name="Гаджи Рамазанов" userId="a402a4dd0913fb56" providerId="LiveId" clId="{994C782C-6D48-4480-AA19-1C5EC940CDC1}" dt="2019-11-14T09:17:56.667" v="2910" actId="167"/>
          <ac:spMkLst>
            <pc:docMk/>
            <pc:sldMk cId="1129428161" sldId="272"/>
            <ac:spMk id="6" creationId="{0CFDDB14-6578-4176-B609-4499DCFD19F4}"/>
          </ac:spMkLst>
        </pc:spChg>
        <pc:spChg chg="add mod">
          <ac:chgData name="Гаджи Рамазанов" userId="a402a4dd0913fb56" providerId="LiveId" clId="{994C782C-6D48-4480-AA19-1C5EC940CDC1}" dt="2019-11-13T14:36:09.991" v="1608" actId="20577"/>
          <ac:spMkLst>
            <pc:docMk/>
            <pc:sldMk cId="1129428161" sldId="272"/>
            <ac:spMk id="7" creationId="{6E53B88B-0760-46FB-9D96-028E2A93351A}"/>
          </ac:spMkLst>
        </pc:spChg>
        <pc:graphicFrameChg chg="add del mod ord modGraphic">
          <ac:chgData name="Гаджи Рамазанов" userId="a402a4dd0913fb56" providerId="LiveId" clId="{994C782C-6D48-4480-AA19-1C5EC940CDC1}" dt="2019-11-13T14:39:45.743" v="1670" actId="478"/>
          <ac:graphicFrameMkLst>
            <pc:docMk/>
            <pc:sldMk cId="1129428161" sldId="272"/>
            <ac:graphicFrameMk id="13" creationId="{FB2DF929-0B49-4A48-A741-0ABB0D43BCAD}"/>
          </ac:graphicFrameMkLst>
        </pc:graphicFrameChg>
        <pc:picChg chg="add mod">
          <ac:chgData name="Гаджи Рамазанов" userId="a402a4dd0913fb56" providerId="LiveId" clId="{994C782C-6D48-4480-AA19-1C5EC940CDC1}" dt="2019-11-13T14:36:58.974" v="1632" actId="1076"/>
          <ac:picMkLst>
            <pc:docMk/>
            <pc:sldMk cId="1129428161" sldId="272"/>
            <ac:picMk id="3" creationId="{D79FD9DC-3B0C-4C55-9B85-E1936E494474}"/>
          </ac:picMkLst>
        </pc:picChg>
        <pc:picChg chg="del">
          <ac:chgData name="Гаджи Рамазанов" userId="a402a4dd0913fb56" providerId="LiveId" clId="{994C782C-6D48-4480-AA19-1C5EC940CDC1}" dt="2019-11-13T14:35:20.651" v="1568" actId="478"/>
          <ac:picMkLst>
            <pc:docMk/>
            <pc:sldMk cId="1129428161" sldId="272"/>
            <ac:picMk id="4" creationId="{8E59EC6D-AED6-4447-90A8-11AF1DF18F7B}"/>
          </ac:picMkLst>
        </pc:picChg>
        <pc:picChg chg="add mod">
          <ac:chgData name="Гаджи Рамазанов" userId="a402a4dd0913fb56" providerId="LiveId" clId="{994C782C-6D48-4480-AA19-1C5EC940CDC1}" dt="2019-11-13T14:37:48.196" v="1647" actId="14100"/>
          <ac:picMkLst>
            <pc:docMk/>
            <pc:sldMk cId="1129428161" sldId="272"/>
            <ac:picMk id="9" creationId="{3D7FBE99-616A-4C5B-B63B-F31B811CF220}"/>
          </ac:picMkLst>
        </pc:picChg>
        <pc:picChg chg="add mod">
          <ac:chgData name="Гаджи Рамазанов" userId="a402a4dd0913fb56" providerId="LiveId" clId="{994C782C-6D48-4480-AA19-1C5EC940CDC1}" dt="2019-11-14T09:16:53.196" v="2899" actId="1076"/>
          <ac:picMkLst>
            <pc:docMk/>
            <pc:sldMk cId="1129428161" sldId="272"/>
            <ac:picMk id="11" creationId="{9A677E48-F637-40F2-B11A-1A0DB6865867}"/>
          </ac:picMkLst>
        </pc:picChg>
        <pc:picChg chg="add mod">
          <ac:chgData name="Гаджи Рамазанов" userId="a402a4dd0913fb56" providerId="LiveId" clId="{994C782C-6D48-4480-AA19-1C5EC940CDC1}" dt="2019-11-13T14:37:34.622" v="1643" actId="14100"/>
          <ac:picMkLst>
            <pc:docMk/>
            <pc:sldMk cId="1129428161" sldId="272"/>
            <ac:picMk id="12" creationId="{B1F3E838-C592-4577-88EA-9105BDF61F35}"/>
          </ac:picMkLst>
        </pc:picChg>
        <pc:picChg chg="add del mod">
          <ac:chgData name="Гаджи Рамазанов" userId="a402a4dd0913fb56" providerId="LiveId" clId="{994C782C-6D48-4480-AA19-1C5EC940CDC1}" dt="2019-11-13T14:41:04.585" v="1674" actId="478"/>
          <ac:picMkLst>
            <pc:docMk/>
            <pc:sldMk cId="1129428161" sldId="272"/>
            <ac:picMk id="15" creationId="{FE039C37-3839-4CE2-AFEA-33D2BD43B2EA}"/>
          </ac:picMkLst>
        </pc:picChg>
        <pc:picChg chg="add del mod">
          <ac:chgData name="Гаджи Рамазанов" userId="a402a4dd0913fb56" providerId="LiveId" clId="{994C782C-6D48-4480-AA19-1C5EC940CDC1}" dt="2019-11-13T14:42:19.573" v="1680" actId="478"/>
          <ac:picMkLst>
            <pc:docMk/>
            <pc:sldMk cId="1129428161" sldId="272"/>
            <ac:picMk id="17" creationId="{5752016F-22F7-445A-954F-D42499F22935}"/>
          </ac:picMkLst>
        </pc:picChg>
        <pc:picChg chg="add mod">
          <ac:chgData name="Гаджи Рамазанов" userId="a402a4dd0913fb56" providerId="LiveId" clId="{994C782C-6D48-4480-AA19-1C5EC940CDC1}" dt="2019-11-14T09:17:04.659" v="2904" actId="1076"/>
          <ac:picMkLst>
            <pc:docMk/>
            <pc:sldMk cId="1129428161" sldId="272"/>
            <ac:picMk id="19" creationId="{CB86FE1C-C32E-480C-BAA0-5A153A6BABB5}"/>
          </ac:picMkLst>
        </pc:picChg>
        <pc:picChg chg="add mod">
          <ac:chgData name="Гаджи Рамазанов" userId="a402a4dd0913fb56" providerId="LiveId" clId="{994C782C-6D48-4480-AA19-1C5EC940CDC1}" dt="2019-11-13T14:44:31.498" v="1694" actId="571"/>
          <ac:picMkLst>
            <pc:docMk/>
            <pc:sldMk cId="1129428161" sldId="272"/>
            <ac:picMk id="20" creationId="{8056CBB9-0AA5-4706-9560-1FB98EC5A7AB}"/>
          </ac:picMkLst>
        </pc:picChg>
      </pc:sldChg>
      <pc:sldChg chg="addSp delSp modSp add">
        <pc:chgData name="Гаджи Рамазанов" userId="a402a4dd0913fb56" providerId="LiveId" clId="{994C782C-6D48-4480-AA19-1C5EC940CDC1}" dt="2019-11-14T09:18:15.388" v="2914" actId="1076"/>
        <pc:sldMkLst>
          <pc:docMk/>
          <pc:sldMk cId="2028996125" sldId="273"/>
        </pc:sldMkLst>
        <pc:spChg chg="mod ord">
          <ac:chgData name="Гаджи Рамазанов" userId="a402a4dd0913fb56" providerId="LiveId" clId="{994C782C-6D48-4480-AA19-1C5EC940CDC1}" dt="2019-11-14T09:18:03.057" v="2911" actId="167"/>
          <ac:spMkLst>
            <pc:docMk/>
            <pc:sldMk cId="2028996125" sldId="273"/>
            <ac:spMk id="6" creationId="{0CFDDB14-6578-4176-B609-4499DCFD19F4}"/>
          </ac:spMkLst>
        </pc:spChg>
        <pc:spChg chg="del mod">
          <ac:chgData name="Гаджи Рамазанов" userId="a402a4dd0913fb56" providerId="LiveId" clId="{994C782C-6D48-4480-AA19-1C5EC940CDC1}" dt="2019-11-13T14:47:20.622" v="1708"/>
          <ac:spMkLst>
            <pc:docMk/>
            <pc:sldMk cId="2028996125" sldId="273"/>
            <ac:spMk id="7" creationId="{6E53B88B-0760-46FB-9D96-028E2A93351A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1" creationId="{0097E10F-B34B-4CA7-B64C-BE7FED3B53AA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3" creationId="{70F01D47-5A04-4FE8-9EA9-1A1D28C3B11D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4" creationId="{4DFC5DC5-6160-4DCD-91C1-F1BB05F5A1AE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5" creationId="{9F92D938-FDD1-4EE7-A05B-07D2E55C6C05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6" creationId="{8A5B4190-C5A8-406F-9F44-F5485E289AD6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7" creationId="{7B27C4C9-BC2B-4F08-90C6-FD5CB378F84B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18" creationId="{AF6929DA-D763-436F-8D7C-8DB7A6B2C17A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20" creationId="{5E6568AD-59E9-47A2-B2B7-1F6B9C7B231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23" creationId="{30A1500E-631D-4511-8C59-D7961FD8463F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24" creationId="{369FB45F-FC68-46A2-B315-61BEFE75FAC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26" creationId="{5E032F5D-F864-41B5-B353-89A5332B34B1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28" creationId="{B1F09A2B-0CF7-4350-841B-D3D664CED734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0" creationId="{963E8646-4A6D-42DC-BAC3-1B717B15E109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2" creationId="{F55DDDCA-B0EC-4878-A0FF-A6E7AD9D9A49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5" creationId="{6DBFA38B-A130-43BC-B335-F81A8BE3703E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7" creationId="{115AA316-19C6-4A9B-A824-B4E216265896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8" creationId="{D6BCDDA1-7876-49D1-ADC2-0A4CB2975BE0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39" creationId="{5D8C98D3-6022-477D-B0DD-392A92A01DF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40" creationId="{A9B79C2F-F617-4E21-A935-DC283C7483C1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42" creationId="{F68D319E-C4F8-4934-A5A7-1E95C575B91E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43" creationId="{691D1AAD-547D-47FD-B6F4-8511128B9BC4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45" creationId="{AF18F027-8F50-4133-8F0E-3D7AEC6B6C54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48" creationId="{32FBDAEF-8FCB-4A2C-B2DB-D06286DBF89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0" creationId="{E74C467D-7BF4-421F-A7B2-2C9F73827124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2" creationId="{B2852231-61FF-4266-9405-D5D4F47F2264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4" creationId="{948338B5-6220-4D96-9EE1-AB250915EB6C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5" creationId="{85303708-4490-4C96-9F7A-1860BAB6F67A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6" creationId="{0A88AFAA-7D1B-46D1-ADF3-0E7B9D46235B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7" creationId="{760F023A-CF43-4AA8-8FBC-03CAAA3B273B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8" creationId="{03725374-58D5-4D77-8A7E-892C72758D75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59" creationId="{DAB86BBC-180E-4EFE-B936-44CEEFF1121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0" creationId="{E35DDB47-BEC1-4325-8345-EC2C505E4A2F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3" creationId="{71D9091D-EC55-4FF4-9E2E-539F254F413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4" creationId="{3439917F-FE13-41C4-868A-443D478AC938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6" creationId="{55A675C8-5032-4027-938F-8923D16DA717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7" creationId="{E9FBF933-33BE-471A-983C-843A225697F2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68" creationId="{C1A57F82-C418-41AE-AD0E-A4380286D520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70" creationId="{FC6D2EA4-898A-493C-A988-27AFDB5CFCDC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71" creationId="{AAC36F33-B853-4C5B-BACC-4DCD65826761}"/>
          </ac:spMkLst>
        </pc:spChg>
        <pc:spChg chg="add mod">
          <ac:chgData name="Гаджи Рамазанов" userId="a402a4dd0913fb56" providerId="LiveId" clId="{994C782C-6D48-4480-AA19-1C5EC940CDC1}" dt="2019-11-13T14:46:42.486" v="1705" actId="1076"/>
          <ac:spMkLst>
            <pc:docMk/>
            <pc:sldMk cId="2028996125" sldId="273"/>
            <ac:spMk id="72" creationId="{5128A7EE-864B-487A-9275-D213449DF781}"/>
          </ac:spMkLst>
        </pc:spChg>
        <pc:picChg chg="del">
          <ac:chgData name="Гаджи Рамазанов" userId="a402a4dd0913fb56" providerId="LiveId" clId="{994C782C-6D48-4480-AA19-1C5EC940CDC1}" dt="2019-11-13T14:45:59.382" v="1702" actId="478"/>
          <ac:picMkLst>
            <pc:docMk/>
            <pc:sldMk cId="2028996125" sldId="273"/>
            <ac:picMk id="3" creationId="{D79FD9DC-3B0C-4C55-9B85-E1936E494474}"/>
          </ac:picMkLst>
        </pc:picChg>
        <pc:picChg chg="del">
          <ac:chgData name="Гаджи Рамазанов" userId="a402a4dd0913fb56" providerId="LiveId" clId="{994C782C-6D48-4480-AA19-1C5EC940CDC1}" dt="2019-11-13T14:45:58.947" v="1701" actId="478"/>
          <ac:picMkLst>
            <pc:docMk/>
            <pc:sldMk cId="2028996125" sldId="273"/>
            <ac:picMk id="9" creationId="{3D7FBE99-616A-4C5B-B63B-F31B811CF220}"/>
          </ac:picMkLst>
        </pc:picChg>
        <pc:picChg chg="del">
          <ac:chgData name="Гаджи Рамазанов" userId="a402a4dd0913fb56" providerId="LiveId" clId="{994C782C-6D48-4480-AA19-1C5EC940CDC1}" dt="2019-11-13T14:45:58.310" v="1700" actId="478"/>
          <ac:picMkLst>
            <pc:docMk/>
            <pc:sldMk cId="2028996125" sldId="273"/>
            <ac:picMk id="12" creationId="{B1F3E838-C592-4577-88EA-9105BDF61F35}"/>
          </ac:picMkLst>
        </pc:picChg>
        <pc:picChg chg="del">
          <ac:chgData name="Гаджи Рамазанов" userId="a402a4dd0913fb56" providerId="LiveId" clId="{994C782C-6D48-4480-AA19-1C5EC940CDC1}" dt="2019-11-13T14:46:00.451" v="1703" actId="478"/>
          <ac:picMkLst>
            <pc:docMk/>
            <pc:sldMk cId="2028996125" sldId="273"/>
            <ac:picMk id="19" creationId="{CB86FE1C-C32E-480C-BAA0-5A153A6BABB5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21" creationId="{B9D893D5-34C4-40AE-98D0-DA41D07C1C25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22" creationId="{6E397190-0E3B-48DF-9A89-22ADAC0F15E0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25" creationId="{9F4685C0-63D5-4D1A-8B92-42FB0687B142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27" creationId="{119A7CF7-8A69-4846-88BB-1FEA99FBDAC7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29" creationId="{B4EC6FCC-96E3-457D-84A2-5238418BBC4E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31" creationId="{5AF51588-7021-4121-BBD3-3BE5F6EE5317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33" creationId="{366C9575-4C2A-436C-BEAF-3C778E343F65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34" creationId="{A69223D0-F382-4F12-83DB-7C6B4D7C34CF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36" creationId="{2A774548-5E07-4A6B-BAB5-949E147AAD21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41" creationId="{742E169D-DDE7-4200-9B4C-0B2EF7120421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44" creationId="{746B9430-2272-4475-85E3-828F17487D8E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46" creationId="{E2B012B5-1899-4D7B-96DE-74A8248DF2A6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47" creationId="{C9F064F4-79EE-4805-8576-DA49A896EE00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49" creationId="{4B7D5420-B97A-455D-A05D-EDD5A02D19EB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51" creationId="{FB89871A-5E6A-44E5-923B-90C8FF324866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53" creationId="{04104B02-957F-4D03-A0F5-48913417CAC9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61" creationId="{6F4CDF1A-734A-489D-BE0E-7F73F0231446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62" creationId="{1B6860E1-381C-43E0-AB8E-98B27FB6EC0B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65" creationId="{3BFBED54-19C6-495A-9BC9-571B4BA9C44F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69" creationId="{0AD3D985-E228-4950-AB81-6C983A787D9A}"/>
          </ac:picMkLst>
        </pc:picChg>
        <pc:picChg chg="add mod">
          <ac:chgData name="Гаджи Рамазанов" userId="a402a4dd0913fb56" providerId="LiveId" clId="{994C782C-6D48-4480-AA19-1C5EC940CDC1}" dt="2019-11-13T14:46:42.486" v="1705" actId="1076"/>
          <ac:picMkLst>
            <pc:docMk/>
            <pc:sldMk cId="2028996125" sldId="273"/>
            <ac:picMk id="73" creationId="{DBC18A9E-09ED-4F32-8DC7-5993FD202421}"/>
          </ac:picMkLst>
        </pc:picChg>
        <pc:picChg chg="add mod">
          <ac:chgData name="Гаджи Рамазанов" userId="a402a4dd0913fb56" providerId="LiveId" clId="{994C782C-6D48-4480-AA19-1C5EC940CDC1}" dt="2019-11-14T09:18:15.388" v="2914" actId="1076"/>
          <ac:picMkLst>
            <pc:docMk/>
            <pc:sldMk cId="2028996125" sldId="273"/>
            <ac:picMk id="76" creationId="{3EAAA8F1-A8C4-4A82-A8C8-27FDF0E4C31A}"/>
          </ac:picMkLst>
        </pc:picChg>
        <pc:cxnChg chg="add mod">
          <ac:chgData name="Гаджи Рамазанов" userId="a402a4dd0913fb56" providerId="LiveId" clId="{994C782C-6D48-4480-AA19-1C5EC940CDC1}" dt="2019-11-13T14:46:42.486" v="1705" actId="1076"/>
          <ac:cxnSpMkLst>
            <pc:docMk/>
            <pc:sldMk cId="2028996125" sldId="273"/>
            <ac:cxnSpMk id="74" creationId="{B6CBFF0B-1A01-4200-BF76-F9D0FE414CD8}"/>
          </ac:cxnSpMkLst>
        </pc:cxnChg>
        <pc:cxnChg chg="add mod">
          <ac:chgData name="Гаджи Рамазанов" userId="a402a4dd0913fb56" providerId="LiveId" clId="{994C782C-6D48-4480-AA19-1C5EC940CDC1}" dt="2019-11-13T14:46:42.486" v="1705" actId="1076"/>
          <ac:cxnSpMkLst>
            <pc:docMk/>
            <pc:sldMk cId="2028996125" sldId="273"/>
            <ac:cxnSpMk id="75" creationId="{48C8ABF0-BDF9-4C25-A705-170F8137C430}"/>
          </ac:cxnSpMkLst>
        </pc:cxnChg>
      </pc:sldChg>
      <pc:sldChg chg="addSp delSp modSp add">
        <pc:chgData name="Гаджи Рамазанов" userId="a402a4dd0913fb56" providerId="LiveId" clId="{994C782C-6D48-4480-AA19-1C5EC940CDC1}" dt="2019-11-14T09:18:08.144" v="2912" actId="167"/>
        <pc:sldMkLst>
          <pc:docMk/>
          <pc:sldMk cId="4126947497" sldId="274"/>
        </pc:sldMkLst>
        <pc:spChg chg="mod ord">
          <ac:chgData name="Гаджи Рамазанов" userId="a402a4dd0913fb56" providerId="LiveId" clId="{994C782C-6D48-4480-AA19-1C5EC940CDC1}" dt="2019-11-14T09:18:08.144" v="2912" actId="167"/>
          <ac:spMkLst>
            <pc:docMk/>
            <pc:sldMk cId="4126947497" sldId="274"/>
            <ac:spMk id="6" creationId="{0CFDDB14-6578-4176-B609-4499DCFD19F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1" creationId="{0097E10F-B34B-4CA7-B64C-BE7FED3B53AA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3" creationId="{70F01D47-5A04-4FE8-9EA9-1A1D28C3B11D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4" creationId="{4DFC5DC5-6160-4DCD-91C1-F1BB05F5A1AE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5" creationId="{9F92D938-FDD1-4EE7-A05B-07D2E55C6C05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6" creationId="{8A5B4190-C5A8-406F-9F44-F5485E289AD6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7" creationId="{7B27C4C9-BC2B-4F08-90C6-FD5CB378F84B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18" creationId="{AF6929DA-D763-436F-8D7C-8DB7A6B2C17A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20" creationId="{5E6568AD-59E9-47A2-B2B7-1F6B9C7B231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23" creationId="{30A1500E-631D-4511-8C59-D7961FD8463F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24" creationId="{369FB45F-FC68-46A2-B315-61BEFE75FAC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26" creationId="{5E032F5D-F864-41B5-B353-89A5332B34B1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28" creationId="{B1F09A2B-0CF7-4350-841B-D3D664CED73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0" creationId="{963E8646-4A6D-42DC-BAC3-1B717B15E109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2" creationId="{F55DDDCA-B0EC-4878-A0FF-A6E7AD9D9A49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5" creationId="{6DBFA38B-A130-43BC-B335-F81A8BE3703E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7" creationId="{115AA316-19C6-4A9B-A824-B4E216265896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8" creationId="{D6BCDDA1-7876-49D1-ADC2-0A4CB2975BE0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39" creationId="{5D8C98D3-6022-477D-B0DD-392A92A01DF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40" creationId="{A9B79C2F-F617-4E21-A935-DC283C7483C1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42" creationId="{F68D319E-C4F8-4934-A5A7-1E95C575B91E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43" creationId="{691D1AAD-547D-47FD-B6F4-8511128B9BC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45" creationId="{AF18F027-8F50-4133-8F0E-3D7AEC6B6C5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48" creationId="{32FBDAEF-8FCB-4A2C-B2DB-D06286DBF89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0" creationId="{E74C467D-7BF4-421F-A7B2-2C9F7382712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2" creationId="{B2852231-61FF-4266-9405-D5D4F47F2264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4" creationId="{948338B5-6220-4D96-9EE1-AB250915EB6C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5" creationId="{85303708-4490-4C96-9F7A-1860BAB6F67A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6" creationId="{0A88AFAA-7D1B-46D1-ADF3-0E7B9D46235B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7" creationId="{760F023A-CF43-4AA8-8FBC-03CAAA3B273B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8" creationId="{03725374-58D5-4D77-8A7E-892C72758D75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59" creationId="{DAB86BBC-180E-4EFE-B936-44CEEFF1121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0" creationId="{E35DDB47-BEC1-4325-8345-EC2C505E4A2F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3" creationId="{71D9091D-EC55-4FF4-9E2E-539F254F413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4" creationId="{3439917F-FE13-41C4-868A-443D478AC938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6" creationId="{55A675C8-5032-4027-938F-8923D16DA717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7" creationId="{E9FBF933-33BE-471A-983C-843A225697F2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68" creationId="{C1A57F82-C418-41AE-AD0E-A4380286D520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70" creationId="{FC6D2EA4-898A-493C-A988-27AFDB5CFCDC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71" creationId="{AAC36F33-B853-4C5B-BACC-4DCD65826761}"/>
          </ac:spMkLst>
        </pc:spChg>
        <pc:spChg chg="del">
          <ac:chgData name="Гаджи Рамазанов" userId="a402a4dd0913fb56" providerId="LiveId" clId="{994C782C-6D48-4480-AA19-1C5EC940CDC1}" dt="2019-11-13T15:10:36.189" v="2306" actId="478"/>
          <ac:spMkLst>
            <pc:docMk/>
            <pc:sldMk cId="4126947497" sldId="274"/>
            <ac:spMk id="72" creationId="{5128A7EE-864B-487A-9275-D213449DF781}"/>
          </ac:spMkLst>
        </pc:spChg>
        <pc:spChg chg="add mod">
          <ac:chgData name="Гаджи Рамазанов" userId="a402a4dd0913fb56" providerId="LiveId" clId="{994C782C-6D48-4480-AA19-1C5EC940CDC1}" dt="2019-11-14T07:09:58.976" v="2454" actId="1076"/>
          <ac:spMkLst>
            <pc:docMk/>
            <pc:sldMk cId="4126947497" sldId="274"/>
            <ac:spMk id="76" creationId="{82420D50-C10D-431E-AADB-28C6CCBF9C08}"/>
          </ac:spMkLst>
        </pc:spChg>
        <pc:graphicFrameChg chg="add del mod">
          <ac:chgData name="Гаджи Рамазанов" userId="a402a4dd0913fb56" providerId="LiveId" clId="{994C782C-6D48-4480-AA19-1C5EC940CDC1}" dt="2019-11-14T06:52:08.556" v="2369" actId="478"/>
          <ac:graphicFrameMkLst>
            <pc:docMk/>
            <pc:sldMk cId="4126947497" sldId="274"/>
            <ac:graphicFrameMk id="8" creationId="{114B3FD0-AE43-4067-8328-DA7BA7C44920}"/>
          </ac:graphicFrameMkLst>
        </pc:graphicFrameChg>
        <pc:graphicFrameChg chg="add del mod modGraphic">
          <ac:chgData name="Гаджи Рамазанов" userId="a402a4dd0913fb56" providerId="LiveId" clId="{994C782C-6D48-4480-AA19-1C5EC940CDC1}" dt="2019-11-14T07:07:44.351" v="2434" actId="478"/>
          <ac:graphicFrameMkLst>
            <pc:docMk/>
            <pc:sldMk cId="4126947497" sldId="274"/>
            <ac:graphicFrameMk id="23" creationId="{22394C3E-05CA-438E-90FC-62B11F6A41F6}"/>
          </ac:graphicFrameMkLst>
        </pc:graphicFrameChg>
        <pc:picChg chg="add del mod">
          <ac:chgData name="Гаджи Рамазанов" userId="a402a4dd0913fb56" providerId="LiveId" clId="{994C782C-6D48-4480-AA19-1C5EC940CDC1}" dt="2019-11-14T06:50:04.642" v="2362" actId="478"/>
          <ac:picMkLst>
            <pc:docMk/>
            <pc:sldMk cId="4126947497" sldId="274"/>
            <ac:picMk id="3" creationId="{59DECF0C-C9C9-43F8-9E00-92DADE416225}"/>
          </ac:picMkLst>
        </pc:picChg>
        <pc:picChg chg="add del mod">
          <ac:chgData name="Гаджи Рамазанов" userId="a402a4dd0913fb56" providerId="LiveId" clId="{994C782C-6D48-4480-AA19-1C5EC940CDC1}" dt="2019-11-14T06:50:22.517" v="2366"/>
          <ac:picMkLst>
            <pc:docMk/>
            <pc:sldMk cId="4126947497" sldId="274"/>
            <ac:picMk id="7" creationId="{104A515F-6904-4E0D-BF61-CB8DD86EF9E4}"/>
          </ac:picMkLst>
        </pc:picChg>
        <pc:picChg chg="add mod">
          <ac:chgData name="Гаджи Рамазанов" userId="a402a4dd0913fb56" providerId="LiveId" clId="{994C782C-6D48-4480-AA19-1C5EC940CDC1}" dt="2019-11-14T07:09:25.039" v="2444" actId="1076"/>
          <ac:picMkLst>
            <pc:docMk/>
            <pc:sldMk cId="4126947497" sldId="274"/>
            <ac:picMk id="11" creationId="{D4AC8649-CA1A-41FC-B933-E1A151E4F678}"/>
          </ac:picMkLst>
        </pc:picChg>
        <pc:picChg chg="add del mod">
          <ac:chgData name="Гаджи Рамазанов" userId="a402a4dd0913fb56" providerId="LiveId" clId="{994C782C-6D48-4480-AA19-1C5EC940CDC1}" dt="2019-11-14T06:53:04.741" v="2380"/>
          <ac:picMkLst>
            <pc:docMk/>
            <pc:sldMk cId="4126947497" sldId="274"/>
            <ac:picMk id="13" creationId="{08D2E98D-BE27-4C35-8A23-E577D477A6ED}"/>
          </ac:picMkLst>
        </pc:picChg>
        <pc:picChg chg="add mod">
          <ac:chgData name="Гаджи Рамазанов" userId="a402a4dd0913fb56" providerId="LiveId" clId="{994C782C-6D48-4480-AA19-1C5EC940CDC1}" dt="2019-11-14T07:11:02.283" v="2466" actId="1076"/>
          <ac:picMkLst>
            <pc:docMk/>
            <pc:sldMk cId="4126947497" sldId="274"/>
            <ac:picMk id="15" creationId="{B786E2FD-92B0-4FD0-8BF9-0FA561655AC1}"/>
          </ac:picMkLst>
        </pc:picChg>
        <pc:picChg chg="add mod">
          <ac:chgData name="Гаджи Рамазанов" userId="a402a4dd0913fb56" providerId="LiveId" clId="{994C782C-6D48-4480-AA19-1C5EC940CDC1}" dt="2019-11-14T07:07:55.883" v="2435" actId="1076"/>
          <ac:picMkLst>
            <pc:docMk/>
            <pc:sldMk cId="4126947497" sldId="274"/>
            <ac:picMk id="17" creationId="{F1B04602-A320-4910-8C04-7197673DBB99}"/>
          </ac:picMkLst>
        </pc:picChg>
        <pc:picChg chg="add mod">
          <ac:chgData name="Гаджи Рамазанов" userId="a402a4dd0913fb56" providerId="LiveId" clId="{994C782C-6D48-4480-AA19-1C5EC940CDC1}" dt="2019-11-14T07:10:38.379" v="2463" actId="1076"/>
          <ac:picMkLst>
            <pc:docMk/>
            <pc:sldMk cId="4126947497" sldId="274"/>
            <ac:picMk id="18" creationId="{CE53A9AF-F812-4F33-B8A0-4734516496B3}"/>
          </ac:picMkLst>
        </pc:picChg>
        <pc:picChg chg="add mod">
          <ac:chgData name="Гаджи Рамазанов" userId="a402a4dd0913fb56" providerId="LiveId" clId="{994C782C-6D48-4480-AA19-1C5EC940CDC1}" dt="2019-11-14T07:11:06.274" v="2467" actId="1076"/>
          <ac:picMkLst>
            <pc:docMk/>
            <pc:sldMk cId="4126947497" sldId="274"/>
            <ac:picMk id="20" creationId="{21B5638B-150D-41F8-A7D2-C6FABE7BC160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21" creationId="{B9D893D5-34C4-40AE-98D0-DA41D07C1C25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22" creationId="{6E397190-0E3B-48DF-9A89-22ADAC0F15E0}"/>
          </ac:picMkLst>
        </pc:picChg>
        <pc:picChg chg="add del mod">
          <ac:chgData name="Гаджи Рамазанов" userId="a402a4dd0913fb56" providerId="LiveId" clId="{994C782C-6D48-4480-AA19-1C5EC940CDC1}" dt="2019-11-14T07:09:19.054" v="2440" actId="478"/>
          <ac:picMkLst>
            <pc:docMk/>
            <pc:sldMk cId="4126947497" sldId="274"/>
            <ac:picMk id="22" creationId="{968B8206-1A6B-4CB5-ACD8-D42A6CF76BC1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25" creationId="{9F4685C0-63D5-4D1A-8B92-42FB0687B142}"/>
          </ac:picMkLst>
        </pc:picChg>
        <pc:picChg chg="add del mod">
          <ac:chgData name="Гаджи Рамазанов" userId="a402a4dd0913fb56" providerId="LiveId" clId="{994C782C-6D48-4480-AA19-1C5EC940CDC1}" dt="2019-11-14T07:08:16.812" v="2437"/>
          <ac:picMkLst>
            <pc:docMk/>
            <pc:sldMk cId="4126947497" sldId="274"/>
            <ac:picMk id="25" creationId="{E6DE0EAA-73DA-4064-9A37-AB0EF56DA35C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27" creationId="{119A7CF7-8A69-4846-88BB-1FEA99FBDAC7}"/>
          </ac:picMkLst>
        </pc:picChg>
        <pc:picChg chg="add mod">
          <ac:chgData name="Гаджи Рамазанов" userId="a402a4dd0913fb56" providerId="LiveId" clId="{994C782C-6D48-4480-AA19-1C5EC940CDC1}" dt="2019-11-14T07:10:22.399" v="2457" actId="1076"/>
          <ac:picMkLst>
            <pc:docMk/>
            <pc:sldMk cId="4126947497" sldId="274"/>
            <ac:picMk id="27" creationId="{E50B067D-1F5F-42CC-B6C1-7A8B4D9EF918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29" creationId="{B4EC6FCC-96E3-457D-84A2-5238418BBC4E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31" creationId="{5AF51588-7021-4121-BBD3-3BE5F6EE5317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33" creationId="{366C9575-4C2A-436C-BEAF-3C778E343F65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34" creationId="{A69223D0-F382-4F12-83DB-7C6B4D7C34CF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36" creationId="{2A774548-5E07-4A6B-BAB5-949E147AAD21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41" creationId="{742E169D-DDE7-4200-9B4C-0B2EF7120421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44" creationId="{746B9430-2272-4475-85E3-828F17487D8E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46" creationId="{E2B012B5-1899-4D7B-96DE-74A8248DF2A6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47" creationId="{C9F064F4-79EE-4805-8576-DA49A896EE00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49" creationId="{4B7D5420-B97A-455D-A05D-EDD5A02D19EB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51" creationId="{FB89871A-5E6A-44E5-923B-90C8FF324866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53" creationId="{04104B02-957F-4D03-A0F5-48913417CAC9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61" creationId="{6F4CDF1A-734A-489D-BE0E-7F73F0231446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62" creationId="{1B6860E1-381C-43E0-AB8E-98B27FB6EC0B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65" creationId="{3BFBED54-19C6-495A-9BC9-571B4BA9C44F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69" creationId="{0AD3D985-E228-4950-AB81-6C983A787D9A}"/>
          </ac:picMkLst>
        </pc:picChg>
        <pc:picChg chg="del">
          <ac:chgData name="Гаджи Рамазанов" userId="a402a4dd0913fb56" providerId="LiveId" clId="{994C782C-6D48-4480-AA19-1C5EC940CDC1}" dt="2019-11-13T15:10:36.189" v="2306" actId="478"/>
          <ac:picMkLst>
            <pc:docMk/>
            <pc:sldMk cId="4126947497" sldId="274"/>
            <ac:picMk id="73" creationId="{DBC18A9E-09ED-4F32-8DC7-5993FD202421}"/>
          </ac:picMkLst>
        </pc:picChg>
        <pc:cxnChg chg="del">
          <ac:chgData name="Гаджи Рамазанов" userId="a402a4dd0913fb56" providerId="LiveId" clId="{994C782C-6D48-4480-AA19-1C5EC940CDC1}" dt="2019-11-13T15:10:36.189" v="2306" actId="478"/>
          <ac:cxnSpMkLst>
            <pc:docMk/>
            <pc:sldMk cId="4126947497" sldId="274"/>
            <ac:cxnSpMk id="74" creationId="{B6CBFF0B-1A01-4200-BF76-F9D0FE414CD8}"/>
          </ac:cxnSpMkLst>
        </pc:cxnChg>
        <pc:cxnChg chg="del">
          <ac:chgData name="Гаджи Рамазанов" userId="a402a4dd0913fb56" providerId="LiveId" clId="{994C782C-6D48-4480-AA19-1C5EC940CDC1}" dt="2019-11-13T15:10:36.189" v="2306" actId="478"/>
          <ac:cxnSpMkLst>
            <pc:docMk/>
            <pc:sldMk cId="4126947497" sldId="274"/>
            <ac:cxnSpMk id="75" creationId="{48C8ABF0-BDF9-4C25-A705-170F8137C430}"/>
          </ac:cxnSpMkLst>
        </pc:cxnChg>
      </pc:sldChg>
      <pc:sldChg chg="addSp modSp add ord setBg">
        <pc:chgData name="Гаджи Рамазанов" userId="a402a4dd0913fb56" providerId="LiveId" clId="{994C782C-6D48-4480-AA19-1C5EC940CDC1}" dt="2019-11-15T08:19:38.485" v="3060"/>
        <pc:sldMkLst>
          <pc:docMk/>
          <pc:sldMk cId="37486530" sldId="275"/>
        </pc:sldMkLst>
        <pc:spChg chg="mod">
          <ac:chgData name="Гаджи Рамазанов" userId="a402a4dd0913fb56" providerId="LiveId" clId="{994C782C-6D48-4480-AA19-1C5EC940CDC1}" dt="2019-11-15T08:16:31.195" v="3042" actId="207"/>
          <ac:spMkLst>
            <pc:docMk/>
            <pc:sldMk cId="37486530" sldId="275"/>
            <ac:spMk id="3" creationId="{BEC8FC9B-7D37-4A38-8A85-B1663E1086D4}"/>
          </ac:spMkLst>
        </pc:spChg>
        <pc:spChg chg="mod">
          <ac:chgData name="Гаджи Рамазанов" userId="a402a4dd0913fb56" providerId="LiveId" clId="{994C782C-6D48-4480-AA19-1C5EC940CDC1}" dt="2019-11-15T08:16:37.163" v="3043" actId="692"/>
          <ac:spMkLst>
            <pc:docMk/>
            <pc:sldMk cId="37486530" sldId="275"/>
            <ac:spMk id="11" creationId="{98A46009-4632-419E-A6A7-1356FC79D0A6}"/>
          </ac:spMkLst>
        </pc:spChg>
        <pc:spChg chg="add mod">
          <ac:chgData name="Гаджи Рамазанов" userId="a402a4dd0913fb56" providerId="LiveId" clId="{994C782C-6D48-4480-AA19-1C5EC940CDC1}" dt="2019-11-15T08:16:58.575" v="3045" actId="571"/>
          <ac:spMkLst>
            <pc:docMk/>
            <pc:sldMk cId="37486530" sldId="275"/>
            <ac:spMk id="22" creationId="{F387D279-FD63-46C1-B9CD-A3A758964004}"/>
          </ac:spMkLst>
        </pc:spChg>
        <pc:spChg chg="add mod">
          <ac:chgData name="Гаджи Рамазанов" userId="a402a4dd0913fb56" providerId="LiveId" clId="{994C782C-6D48-4480-AA19-1C5EC940CDC1}" dt="2019-11-15T08:17:02.775" v="3047" actId="571"/>
          <ac:spMkLst>
            <pc:docMk/>
            <pc:sldMk cId="37486530" sldId="275"/>
            <ac:spMk id="29" creationId="{A97A8531-43FA-46EA-8205-3341C2D179A0}"/>
          </ac:spMkLst>
        </pc:spChg>
        <pc:spChg chg="add mod">
          <ac:chgData name="Гаджи Рамазанов" userId="a402a4dd0913fb56" providerId="LiveId" clId="{994C782C-6D48-4480-AA19-1C5EC940CDC1}" dt="2019-11-15T08:17:02.775" v="3047" actId="571"/>
          <ac:spMkLst>
            <pc:docMk/>
            <pc:sldMk cId="37486530" sldId="275"/>
            <ac:spMk id="30" creationId="{2396C04E-E9DC-4164-981C-DCB9C3BAC2F7}"/>
          </ac:spMkLst>
        </pc:spChg>
        <pc:spChg chg="mod">
          <ac:chgData name="Гаджи Рамазанов" userId="a402a4dd0913fb56" providerId="LiveId" clId="{994C782C-6D48-4480-AA19-1C5EC940CDC1}" dt="2019-11-15T08:18:50.446" v="3055" actId="207"/>
          <ac:spMkLst>
            <pc:docMk/>
            <pc:sldMk cId="37486530" sldId="275"/>
            <ac:spMk id="39" creationId="{4BE16ECC-F665-4B2A-AA94-3836A07BA304}"/>
          </ac:spMkLst>
        </pc:spChg>
        <pc:spChg chg="mod">
          <ac:chgData name="Гаджи Рамазанов" userId="a402a4dd0913fb56" providerId="LiveId" clId="{994C782C-6D48-4480-AA19-1C5EC940CDC1}" dt="2019-11-15T08:18:38.179" v="3054" actId="207"/>
          <ac:spMkLst>
            <pc:docMk/>
            <pc:sldMk cId="37486530" sldId="275"/>
            <ac:spMk id="50" creationId="{1B8AB3F0-CB29-4E14-8255-296D3C2425FE}"/>
          </ac:spMkLst>
        </pc:spChg>
        <pc:grpChg chg="add mod">
          <ac:chgData name="Гаджи Рамазанов" userId="a402a4dd0913fb56" providerId="LiveId" clId="{994C782C-6D48-4480-AA19-1C5EC940CDC1}" dt="2019-11-15T08:16:58.575" v="3045" actId="571"/>
          <ac:grpSpMkLst>
            <pc:docMk/>
            <pc:sldMk cId="37486530" sldId="275"/>
            <ac:grpSpMk id="23" creationId="{38E52061-A9A8-4E03-9978-12FE7DE8E9B7}"/>
          </ac:grpSpMkLst>
        </pc:grpChg>
        <pc:grpChg chg="add mod">
          <ac:chgData name="Гаджи Рамазанов" userId="a402a4dd0913fb56" providerId="LiveId" clId="{994C782C-6D48-4480-AA19-1C5EC940CDC1}" dt="2019-11-15T08:17:02.775" v="3047" actId="571"/>
          <ac:grpSpMkLst>
            <pc:docMk/>
            <pc:sldMk cId="37486530" sldId="275"/>
            <ac:grpSpMk id="31" creationId="{2C937497-4B8C-4EE3-93F4-FECA38AD671C}"/>
          </ac:grpSpMkLst>
        </pc:grpChg>
        <pc:grpChg chg="add mod">
          <ac:chgData name="Гаджи Рамазанов" userId="a402a4dd0913fb56" providerId="LiveId" clId="{994C782C-6D48-4480-AA19-1C5EC940CDC1}" dt="2019-11-15T08:17:19.018" v="3049" actId="571"/>
          <ac:grpSpMkLst>
            <pc:docMk/>
            <pc:sldMk cId="37486530" sldId="275"/>
            <ac:grpSpMk id="34" creationId="{A370EFB3-1170-4229-A54E-52747E021B29}"/>
          </ac:grpSpMkLst>
        </pc:grpChg>
        <pc:picChg chg="mod">
          <ac:chgData name="Гаджи Рамазанов" userId="a402a4dd0913fb56" providerId="LiveId" clId="{994C782C-6D48-4480-AA19-1C5EC940CDC1}" dt="2019-11-15T08:18:12.866" v="3053" actId="14100"/>
          <ac:picMkLst>
            <pc:docMk/>
            <pc:sldMk cId="37486530" sldId="275"/>
            <ac:picMk id="5" creationId="{80DC8A94-9192-4F6C-85EB-89822147978D}"/>
          </ac:picMkLst>
        </pc:picChg>
        <pc:picChg chg="mod">
          <ac:chgData name="Гаджи Рамазанов" userId="a402a4dd0913fb56" providerId="LiveId" clId="{994C782C-6D48-4480-AA19-1C5EC940CDC1}" dt="2019-11-15T08:18:02.201" v="3052" actId="1076"/>
          <ac:picMkLst>
            <pc:docMk/>
            <pc:sldMk cId="37486530" sldId="275"/>
            <ac:picMk id="26" creationId="{38D61707-1B32-4605-AC81-C4BFB3F54E5F}"/>
          </ac:picMkLst>
        </pc:picChg>
      </pc:sldChg>
      <pc:sldChg chg="add del">
        <pc:chgData name="Гаджи Рамазанов" userId="a402a4dd0913fb56" providerId="LiveId" clId="{994C782C-6D48-4480-AA19-1C5EC940CDC1}" dt="2019-11-14T08:13:56.196" v="2738" actId="2696"/>
        <pc:sldMkLst>
          <pc:docMk/>
          <pc:sldMk cId="574231247" sldId="275"/>
        </pc:sldMkLst>
      </pc:sldChg>
      <pc:sldChg chg="delSp add del">
        <pc:chgData name="Гаджи Рамазанов" userId="a402a4dd0913fb56" providerId="LiveId" clId="{994C782C-6D48-4480-AA19-1C5EC940CDC1}" dt="2019-11-14T08:21:22.205" v="2748" actId="2696"/>
        <pc:sldMkLst>
          <pc:docMk/>
          <pc:sldMk cId="2439302662" sldId="275"/>
        </pc:sldMkLst>
        <pc:spChg chg="del">
          <ac:chgData name="Гаджи Рамазанов" userId="a402a4dd0913fb56" providerId="LiveId" clId="{994C782C-6D48-4480-AA19-1C5EC940CDC1}" dt="2019-11-14T08:20:15.796" v="2747" actId="478"/>
          <ac:spMkLst>
            <pc:docMk/>
            <pc:sldMk cId="2439302662" sldId="275"/>
            <ac:spMk id="6" creationId="{0CFDDB14-6578-4176-B609-4499DCFD19F4}"/>
          </ac:spMkLst>
        </pc:spChg>
        <pc:spChg chg="del">
          <ac:chgData name="Гаджи Рамазанов" userId="a402a4dd0913fb56" providerId="LiveId" clId="{994C782C-6D48-4480-AA19-1C5EC940CDC1}" dt="2019-11-14T08:20:15.796" v="2747" actId="478"/>
          <ac:spMkLst>
            <pc:docMk/>
            <pc:sldMk cId="2439302662" sldId="275"/>
            <ac:spMk id="10" creationId="{0766BEE7-32B3-4ABF-B027-1A73F755E4AA}"/>
          </ac:spMkLst>
        </pc:spChg>
        <pc:spChg chg="del">
          <ac:chgData name="Гаджи Рамазанов" userId="a402a4dd0913fb56" providerId="LiveId" clId="{994C782C-6D48-4480-AA19-1C5EC940CDC1}" dt="2019-11-14T08:20:15.796" v="2747" actId="478"/>
          <ac:spMkLst>
            <pc:docMk/>
            <pc:sldMk cId="2439302662" sldId="275"/>
            <ac:spMk id="76" creationId="{82420D50-C10D-431E-AADB-28C6CCBF9C08}"/>
          </ac:spMkLst>
        </pc:sp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11" creationId="{D4AC8649-CA1A-41FC-B933-E1A151E4F678}"/>
          </ac:picMkLst>
        </pc:pic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15" creationId="{B786E2FD-92B0-4FD0-8BF9-0FA561655AC1}"/>
          </ac:picMkLst>
        </pc:pic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17" creationId="{F1B04602-A320-4910-8C04-7197673DBB99}"/>
          </ac:picMkLst>
        </pc:pic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18" creationId="{CE53A9AF-F812-4F33-B8A0-4734516496B3}"/>
          </ac:picMkLst>
        </pc:pic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20" creationId="{21B5638B-150D-41F8-A7D2-C6FABE7BC160}"/>
          </ac:picMkLst>
        </pc:picChg>
        <pc:picChg chg="del">
          <ac:chgData name="Гаджи Рамазанов" userId="a402a4dd0913fb56" providerId="LiveId" clId="{994C782C-6D48-4480-AA19-1C5EC940CDC1}" dt="2019-11-14T08:20:15.796" v="2747" actId="478"/>
          <ac:picMkLst>
            <pc:docMk/>
            <pc:sldMk cId="2439302662" sldId="275"/>
            <ac:picMk id="27" creationId="{E50B067D-1F5F-42CC-B6C1-7A8B4D9EF918}"/>
          </ac:picMkLst>
        </pc:picChg>
      </pc:sldChg>
    </pc:docChg>
  </pc:docChgLst>
  <pc:docChgLst>
    <pc:chgData name="Гаджи Рамазанов" userId="a402a4dd0913fb56" providerId="LiveId" clId="{353E8D7B-E2D1-4A30-8225-2B8A8BD57371}"/>
    <pc:docChg chg="undo custSel addSld delSld modSld sldOrd">
      <pc:chgData name="Гаджи Рамазанов" userId="a402a4dd0913fb56" providerId="LiveId" clId="{353E8D7B-E2D1-4A30-8225-2B8A8BD57371}" dt="2019-11-29T13:53:27.325" v="1113" actId="14100"/>
      <pc:docMkLst>
        <pc:docMk/>
      </pc:docMkLst>
      <pc:sldChg chg="delSp">
        <pc:chgData name="Гаджи Рамазанов" userId="a402a4dd0913fb56" providerId="LiveId" clId="{353E8D7B-E2D1-4A30-8225-2B8A8BD57371}" dt="2019-11-28T08:11:19.077" v="0" actId="478"/>
        <pc:sldMkLst>
          <pc:docMk/>
          <pc:sldMk cId="792468953" sldId="256"/>
        </pc:sldMkLst>
        <pc:spChg chg="del">
          <ac:chgData name="Гаджи Рамазанов" userId="a402a4dd0913fb56" providerId="LiveId" clId="{353E8D7B-E2D1-4A30-8225-2B8A8BD57371}" dt="2019-11-28T08:11:19.077" v="0" actId="478"/>
          <ac:spMkLst>
            <pc:docMk/>
            <pc:sldMk cId="792468953" sldId="256"/>
            <ac:spMk id="32" creationId="{1BEAD330-06DD-4693-BA8F-38F8AF209F6A}"/>
          </ac:spMkLst>
        </pc:spChg>
      </pc:sldChg>
      <pc:sldChg chg="delSp modSp">
        <pc:chgData name="Гаджи Рамазанов" userId="a402a4dd0913fb56" providerId="LiveId" clId="{353E8D7B-E2D1-4A30-8225-2B8A8BD57371}" dt="2019-11-28T08:12:23.120" v="2" actId="478"/>
        <pc:sldMkLst>
          <pc:docMk/>
          <pc:sldMk cId="3110950513" sldId="257"/>
        </pc:sldMkLst>
        <pc:spChg chg="ord">
          <ac:chgData name="Гаджи Рамазанов" userId="a402a4dd0913fb56" providerId="LiveId" clId="{353E8D7B-E2D1-4A30-8225-2B8A8BD57371}" dt="2019-11-28T08:12:21.012" v="1" actId="167"/>
          <ac:spMkLst>
            <pc:docMk/>
            <pc:sldMk cId="3110950513" sldId="257"/>
            <ac:spMk id="8" creationId="{CD594639-A524-44FD-98BE-691089D78281}"/>
          </ac:spMkLst>
        </pc:spChg>
        <pc:spChg chg="del">
          <ac:chgData name="Гаджи Рамазанов" userId="a402a4dd0913fb56" providerId="LiveId" clId="{353E8D7B-E2D1-4A30-8225-2B8A8BD57371}" dt="2019-11-28T08:12:23.120" v="2" actId="478"/>
          <ac:spMkLst>
            <pc:docMk/>
            <pc:sldMk cId="3110950513" sldId="257"/>
            <ac:spMk id="12" creationId="{8EC4CCF0-89CA-4B91-AA29-549F2645F4A4}"/>
          </ac:spMkLst>
        </pc:spChg>
      </pc:sldChg>
      <pc:sldChg chg="addSp delSp modSp">
        <pc:chgData name="Гаджи Рамазанов" userId="a402a4dd0913fb56" providerId="LiveId" clId="{353E8D7B-E2D1-4A30-8225-2B8A8BD57371}" dt="2019-11-29T13:53:27.325" v="1113" actId="14100"/>
        <pc:sldMkLst>
          <pc:docMk/>
          <pc:sldMk cId="3499711661" sldId="259"/>
        </pc:sldMkLst>
        <pc:grpChg chg="mod">
          <ac:chgData name="Гаджи Рамазанов" userId="a402a4dd0913fb56" providerId="LiveId" clId="{353E8D7B-E2D1-4A30-8225-2B8A8BD57371}" dt="2019-11-29T13:53:27.325" v="1113" actId="14100"/>
          <ac:grpSpMkLst>
            <pc:docMk/>
            <pc:sldMk cId="3499711661" sldId="259"/>
            <ac:grpSpMk id="17" creationId="{E3B63D09-42D4-4912-929C-226666D0FD0F}"/>
          </ac:grpSpMkLst>
        </pc:grpChg>
        <pc:grpChg chg="mod">
          <ac:chgData name="Гаджи Рамазанов" userId="a402a4dd0913fb56" providerId="LiveId" clId="{353E8D7B-E2D1-4A30-8225-2B8A8BD57371}" dt="2019-11-29T13:53:22.512" v="1112" actId="1076"/>
          <ac:grpSpMkLst>
            <pc:docMk/>
            <pc:sldMk cId="3499711661" sldId="259"/>
            <ac:grpSpMk id="18" creationId="{6A14BDEE-E7B3-41CB-A563-88500B609331}"/>
          </ac:grpSpMkLst>
        </pc:grpChg>
        <pc:picChg chg="add del mod">
          <ac:chgData name="Гаджи Рамазанов" userId="a402a4dd0913fb56" providerId="LiveId" clId="{353E8D7B-E2D1-4A30-8225-2B8A8BD57371}" dt="2019-11-29T13:46:21.575" v="995"/>
          <ac:picMkLst>
            <pc:docMk/>
            <pc:sldMk cId="3499711661" sldId="259"/>
            <ac:picMk id="6" creationId="{1655D990-7D1C-44AB-9E7A-721F0F47C7B8}"/>
          </ac:picMkLst>
        </pc:picChg>
        <pc:picChg chg="add mod">
          <ac:chgData name="Гаджи Рамазанов" userId="a402a4dd0913fb56" providerId="LiveId" clId="{353E8D7B-E2D1-4A30-8225-2B8A8BD57371}" dt="2019-11-29T13:52:48.088" v="1105" actId="14100"/>
          <ac:picMkLst>
            <pc:docMk/>
            <pc:sldMk cId="3499711661" sldId="259"/>
            <ac:picMk id="7" creationId="{F1B59F2E-B40F-44FB-AE4C-87BD23D3F8B5}"/>
          </ac:picMkLst>
        </pc:picChg>
        <pc:picChg chg="add del mod">
          <ac:chgData name="Гаджи Рамазанов" userId="a402a4dd0913fb56" providerId="LiveId" clId="{353E8D7B-E2D1-4A30-8225-2B8A8BD57371}" dt="2019-11-29T12:21:49.812" v="912" actId="478"/>
          <ac:picMkLst>
            <pc:docMk/>
            <pc:sldMk cId="3499711661" sldId="259"/>
            <ac:picMk id="8" creationId="{3B897E92-756D-4531-AFF2-5135226E7912}"/>
          </ac:picMkLst>
        </pc:picChg>
        <pc:picChg chg="add mod">
          <ac:chgData name="Гаджи Рамазанов" userId="a402a4dd0913fb56" providerId="LiveId" clId="{353E8D7B-E2D1-4A30-8225-2B8A8BD57371}" dt="2019-11-29T13:53:19.044" v="1110" actId="1076"/>
          <ac:picMkLst>
            <pc:docMk/>
            <pc:sldMk cId="3499711661" sldId="259"/>
            <ac:picMk id="9" creationId="{D285DD5C-C61A-47A0-81FA-220A2D4CE422}"/>
          </ac:picMkLst>
        </pc:picChg>
        <pc:picChg chg="add del mod">
          <ac:chgData name="Гаджи Рамазанов" userId="a402a4dd0913fb56" providerId="LiveId" clId="{353E8D7B-E2D1-4A30-8225-2B8A8BD57371}" dt="2019-11-29T12:22:27.136" v="917" actId="478"/>
          <ac:picMkLst>
            <pc:docMk/>
            <pc:sldMk cId="3499711661" sldId="259"/>
            <ac:picMk id="12" creationId="{41346E60-F335-4262-A958-66492E5AC575}"/>
          </ac:picMkLst>
        </pc:picChg>
        <pc:picChg chg="add mod ord">
          <ac:chgData name="Гаджи Рамазанов" userId="a402a4dd0913fb56" providerId="LiveId" clId="{353E8D7B-E2D1-4A30-8225-2B8A8BD57371}" dt="2019-11-29T13:53:20.778" v="1111" actId="1076"/>
          <ac:picMkLst>
            <pc:docMk/>
            <pc:sldMk cId="3499711661" sldId="259"/>
            <ac:picMk id="15" creationId="{DF05B3D8-1B76-4462-BDF2-5E094F59F18B}"/>
          </ac:picMkLst>
        </pc:picChg>
        <pc:picChg chg="add del mod">
          <ac:chgData name="Гаджи Рамазанов" userId="a402a4dd0913fb56" providerId="LiveId" clId="{353E8D7B-E2D1-4A30-8225-2B8A8BD57371}" dt="2019-11-29T13:45:27.509" v="983" actId="478"/>
          <ac:picMkLst>
            <pc:docMk/>
            <pc:sldMk cId="3499711661" sldId="259"/>
            <ac:picMk id="19" creationId="{6B76457E-961A-40FA-AB2E-1C775C0E64F7}"/>
          </ac:picMkLst>
        </pc:picChg>
        <pc:picChg chg="del">
          <ac:chgData name="Гаджи Рамазанов" userId="a402a4dd0913fb56" providerId="LiveId" clId="{353E8D7B-E2D1-4A30-8225-2B8A8BD57371}" dt="2019-11-28T08:34:12.166" v="235" actId="478"/>
          <ac:picMkLst>
            <pc:docMk/>
            <pc:sldMk cId="3499711661" sldId="259"/>
            <ac:picMk id="20" creationId="{F51B6C8B-4583-48D2-9AA5-B10BDDB37A5F}"/>
          </ac:picMkLst>
        </pc:picChg>
        <pc:picChg chg="add del mod">
          <ac:chgData name="Гаджи Рамазанов" userId="a402a4dd0913fb56" providerId="LiveId" clId="{353E8D7B-E2D1-4A30-8225-2B8A8BD57371}" dt="2019-11-29T13:45:26.978" v="982" actId="478"/>
          <ac:picMkLst>
            <pc:docMk/>
            <pc:sldMk cId="3499711661" sldId="259"/>
            <ac:picMk id="21" creationId="{8CBE9A39-DD31-4343-9F5D-3DE3FAD41247}"/>
          </ac:picMkLst>
        </pc:picChg>
        <pc:picChg chg="mod">
          <ac:chgData name="Гаджи Рамазанов" userId="a402a4dd0913fb56" providerId="LiveId" clId="{353E8D7B-E2D1-4A30-8225-2B8A8BD57371}" dt="2019-11-29T13:53:13.809" v="1109" actId="14100"/>
          <ac:picMkLst>
            <pc:docMk/>
            <pc:sldMk cId="3499711661" sldId="259"/>
            <ac:picMk id="22" creationId="{A9F841D8-EE16-4428-98BD-4FF6C1096BA3}"/>
          </ac:picMkLst>
        </pc:picChg>
        <pc:picChg chg="add del mod ord">
          <ac:chgData name="Гаджи Рамазанов" userId="a402a4dd0913fb56" providerId="LiveId" clId="{353E8D7B-E2D1-4A30-8225-2B8A8BD57371}" dt="2019-11-29T13:52:24.525" v="1096" actId="478"/>
          <ac:picMkLst>
            <pc:docMk/>
            <pc:sldMk cId="3499711661" sldId="259"/>
            <ac:picMk id="23" creationId="{1209E6BC-055C-4A19-8CC8-C9B194BE42E5}"/>
          </ac:picMkLst>
        </pc:picChg>
        <pc:picChg chg="add del mod">
          <ac:chgData name="Гаджи Рамазанов" userId="a402a4dd0913fb56" providerId="LiveId" clId="{353E8D7B-E2D1-4A30-8225-2B8A8BD57371}" dt="2019-11-29T13:45:27.869" v="984" actId="478"/>
          <ac:picMkLst>
            <pc:docMk/>
            <pc:sldMk cId="3499711661" sldId="259"/>
            <ac:picMk id="24" creationId="{2ED15D28-6BE1-443E-9E66-49FA7A5A0DDC}"/>
          </ac:picMkLst>
        </pc:picChg>
        <pc:picChg chg="del">
          <ac:chgData name="Гаджи Рамазанов" userId="a402a4dd0913fb56" providerId="LiveId" clId="{353E8D7B-E2D1-4A30-8225-2B8A8BD57371}" dt="2019-11-28T08:34:11.300" v="234" actId="478"/>
          <ac:picMkLst>
            <pc:docMk/>
            <pc:sldMk cId="3499711661" sldId="259"/>
            <ac:picMk id="24" creationId="{6E94FB86-5151-4AC2-B9FB-0EA48381CD1C}"/>
          </ac:picMkLst>
        </pc:picChg>
        <pc:picChg chg="add mod ord">
          <ac:chgData name="Гаджи Рамазанов" userId="a402a4dd0913fb56" providerId="LiveId" clId="{353E8D7B-E2D1-4A30-8225-2B8A8BD57371}" dt="2019-11-29T13:52:44.447" v="1104" actId="1076"/>
          <ac:picMkLst>
            <pc:docMk/>
            <pc:sldMk cId="3499711661" sldId="259"/>
            <ac:picMk id="26" creationId="{7853F71F-E680-42F8-A040-0D667A69887B}"/>
          </ac:picMkLst>
        </pc:picChg>
      </pc:sldChg>
      <pc:sldChg chg="addSp delSp modSp">
        <pc:chgData name="Гаджи Рамазанов" userId="a402a4dd0913fb56" providerId="LiveId" clId="{353E8D7B-E2D1-4A30-8225-2B8A8BD57371}" dt="2019-11-29T08:29:14.099" v="492" actId="1076"/>
        <pc:sldMkLst>
          <pc:docMk/>
          <pc:sldMk cId="1480360921" sldId="260"/>
        </pc:sldMkLst>
        <pc:picChg chg="add mod ord">
          <ac:chgData name="Гаджи Рамазанов" userId="a402a4dd0913fb56" providerId="LiveId" clId="{353E8D7B-E2D1-4A30-8225-2B8A8BD57371}" dt="2019-11-29T08:29:14.099" v="492" actId="1076"/>
          <ac:picMkLst>
            <pc:docMk/>
            <pc:sldMk cId="1480360921" sldId="260"/>
            <ac:picMk id="5" creationId="{74279D01-53D7-4CB4-A56B-EA4A83858DA2}"/>
          </ac:picMkLst>
        </pc:picChg>
        <pc:picChg chg="del">
          <ac:chgData name="Гаджи Рамазанов" userId="a402a4dd0913fb56" providerId="LiveId" clId="{353E8D7B-E2D1-4A30-8225-2B8A8BD57371}" dt="2019-11-29T08:27:25.086" v="487" actId="478"/>
          <ac:picMkLst>
            <pc:docMk/>
            <pc:sldMk cId="1480360921" sldId="260"/>
            <ac:picMk id="14" creationId="{86DCE1C4-8531-4BC8-91BF-A911B68163FD}"/>
          </ac:picMkLst>
        </pc:picChg>
      </pc:sldChg>
      <pc:sldChg chg="addSp delSp modSp">
        <pc:chgData name="Гаджи Рамазанов" userId="a402a4dd0913fb56" providerId="LiveId" clId="{353E8D7B-E2D1-4A30-8225-2B8A8BD57371}" dt="2019-11-29T12:58:28.336" v="981" actId="478"/>
        <pc:sldMkLst>
          <pc:docMk/>
          <pc:sldMk cId="93170406" sldId="261"/>
        </pc:sldMkLst>
        <pc:grpChg chg="add del mod">
          <ac:chgData name="Гаджи Рамазанов" userId="a402a4dd0913fb56" providerId="LiveId" clId="{353E8D7B-E2D1-4A30-8225-2B8A8BD57371}" dt="2019-11-29T09:24:58.676" v="753" actId="478"/>
          <ac:grpSpMkLst>
            <pc:docMk/>
            <pc:sldMk cId="93170406" sldId="261"/>
            <ac:grpSpMk id="15" creationId="{36FFFC4D-04FE-4A86-A27C-5CB9C7C8D127}"/>
          </ac:grpSpMkLst>
        </pc:grpChg>
        <pc:picChg chg="mod">
          <ac:chgData name="Гаджи Рамазанов" userId="a402a4dd0913fb56" providerId="LiveId" clId="{353E8D7B-E2D1-4A30-8225-2B8A8BD57371}" dt="2019-11-28T14:49:21.446" v="406" actId="164"/>
          <ac:picMkLst>
            <pc:docMk/>
            <pc:sldMk cId="93170406" sldId="261"/>
            <ac:picMk id="5" creationId="{55FD770C-14EF-4CD6-B6C1-8A0DE34A6B57}"/>
          </ac:picMkLst>
        </pc:picChg>
        <pc:picChg chg="add del mod">
          <ac:chgData name="Гаджи Рамазанов" userId="a402a4dd0913fb56" providerId="LiveId" clId="{353E8D7B-E2D1-4A30-8225-2B8A8BD57371}" dt="2019-11-29T12:58:28.336" v="981" actId="478"/>
          <ac:picMkLst>
            <pc:docMk/>
            <pc:sldMk cId="93170406" sldId="261"/>
            <ac:picMk id="5" creationId="{A46980DB-A3B7-4B01-8D67-9C8CADB98C84}"/>
          </ac:picMkLst>
        </pc:picChg>
        <pc:picChg chg="add del mod">
          <ac:chgData name="Гаджи Рамазанов" userId="a402a4dd0913fb56" providerId="LiveId" clId="{353E8D7B-E2D1-4A30-8225-2B8A8BD57371}" dt="2019-11-29T12:44:03.524" v="958"/>
          <ac:picMkLst>
            <pc:docMk/>
            <pc:sldMk cId="93170406" sldId="261"/>
            <ac:picMk id="5" creationId="{F3E2A809-CEAB-4D14-A495-7F416E04AF88}"/>
          </ac:picMkLst>
        </pc:picChg>
        <pc:picChg chg="add mod">
          <ac:chgData name="Гаджи Рамазанов" userId="a402a4dd0913fb56" providerId="LiveId" clId="{353E8D7B-E2D1-4A30-8225-2B8A8BD57371}" dt="2019-11-28T14:49:21.446" v="406" actId="164"/>
          <ac:picMkLst>
            <pc:docMk/>
            <pc:sldMk cId="93170406" sldId="261"/>
            <ac:picMk id="6" creationId="{8C1A8905-8A18-45C1-A60C-BB04D10A87DF}"/>
          </ac:picMkLst>
        </pc:picChg>
        <pc:picChg chg="add mod ord">
          <ac:chgData name="Гаджи Рамазанов" userId="a402a4dd0913fb56" providerId="LiveId" clId="{353E8D7B-E2D1-4A30-8225-2B8A8BD57371}" dt="2019-11-29T09:25:13.126" v="757" actId="167"/>
          <ac:picMkLst>
            <pc:docMk/>
            <pc:sldMk cId="93170406" sldId="261"/>
            <ac:picMk id="8" creationId="{5016676A-A5D3-4BFC-B44E-0415696DFF02}"/>
          </ac:picMkLst>
        </pc:picChg>
        <pc:picChg chg="add del mod">
          <ac:chgData name="Гаджи Рамазанов" userId="a402a4dd0913fb56" providerId="LiveId" clId="{353E8D7B-E2D1-4A30-8225-2B8A8BD57371}" dt="2019-11-28T14:40:34.747" v="365"/>
          <ac:picMkLst>
            <pc:docMk/>
            <pc:sldMk cId="93170406" sldId="261"/>
            <ac:picMk id="10" creationId="{2CC1207A-3AEE-420E-9EF9-7BE6A414D828}"/>
          </ac:picMkLst>
        </pc:picChg>
        <pc:picChg chg="add del mod">
          <ac:chgData name="Гаджи Рамазанов" userId="a402a4dd0913fb56" providerId="LiveId" clId="{353E8D7B-E2D1-4A30-8225-2B8A8BD57371}" dt="2019-11-28T14:47:26.038" v="383" actId="478"/>
          <ac:picMkLst>
            <pc:docMk/>
            <pc:sldMk cId="93170406" sldId="261"/>
            <ac:picMk id="12" creationId="{09CB215D-8DF7-4435-960D-F28D0E01AAE8}"/>
          </ac:picMkLst>
        </pc:picChg>
        <pc:picChg chg="add mod">
          <ac:chgData name="Гаджи Рамазанов" userId="a402a4dd0913fb56" providerId="LiveId" clId="{353E8D7B-E2D1-4A30-8225-2B8A8BD57371}" dt="2019-11-28T14:49:21.446" v="406" actId="164"/>
          <ac:picMkLst>
            <pc:docMk/>
            <pc:sldMk cId="93170406" sldId="261"/>
            <ac:picMk id="14" creationId="{1035F967-D860-4F67-81F1-8226E79D8496}"/>
          </ac:picMkLst>
        </pc:picChg>
      </pc:sldChg>
      <pc:sldChg chg="addSp delSp modSp">
        <pc:chgData name="Гаджи Рамазанов" userId="a402a4dd0913fb56" providerId="LiveId" clId="{353E8D7B-E2D1-4A30-8225-2B8A8BD57371}" dt="2019-11-28T09:16:13.707" v="261" actId="1076"/>
        <pc:sldMkLst>
          <pc:docMk/>
          <pc:sldMk cId="3935990777" sldId="263"/>
        </pc:sldMkLst>
        <pc:picChg chg="add mod ord">
          <ac:chgData name="Гаджи Рамазанов" userId="a402a4dd0913fb56" providerId="LiveId" clId="{353E8D7B-E2D1-4A30-8225-2B8A8BD57371}" dt="2019-11-28T09:16:13.707" v="261" actId="1076"/>
          <ac:picMkLst>
            <pc:docMk/>
            <pc:sldMk cId="3935990777" sldId="263"/>
            <ac:picMk id="2" creationId="{6D22DCFE-631E-4C0C-B2DF-8152B818BE33}"/>
          </ac:picMkLst>
        </pc:picChg>
        <pc:picChg chg="del">
          <ac:chgData name="Гаджи Рамазанов" userId="a402a4dd0913fb56" providerId="LiveId" clId="{353E8D7B-E2D1-4A30-8225-2B8A8BD57371}" dt="2019-11-28T09:15:01.052" v="247" actId="478"/>
          <ac:picMkLst>
            <pc:docMk/>
            <pc:sldMk cId="3935990777" sldId="263"/>
            <ac:picMk id="4" creationId="{8E59EC6D-AED6-4447-90A8-11AF1DF18F7B}"/>
          </ac:picMkLst>
        </pc:picChg>
      </pc:sldChg>
      <pc:sldChg chg="modSp del">
        <pc:chgData name="Гаджи Рамазанов" userId="a402a4dd0913fb56" providerId="LiveId" clId="{353E8D7B-E2D1-4A30-8225-2B8A8BD57371}" dt="2019-11-28T15:24:30.060" v="486" actId="2696"/>
        <pc:sldMkLst>
          <pc:docMk/>
          <pc:sldMk cId="1876870870" sldId="264"/>
        </pc:sldMkLst>
        <pc:graphicFrameChg chg="modGraphic">
          <ac:chgData name="Гаджи Рамазанов" userId="a402a4dd0913fb56" providerId="LiveId" clId="{353E8D7B-E2D1-4A30-8225-2B8A8BD57371}" dt="2019-11-28T15:14:12.685" v="417" actId="13240"/>
          <ac:graphicFrameMkLst>
            <pc:docMk/>
            <pc:sldMk cId="1876870870" sldId="264"/>
            <ac:graphicFrameMk id="9" creationId="{EDC5BAF9-C5AA-42E4-8375-43C86A675975}"/>
          </ac:graphicFrameMkLst>
        </pc:graphicFrameChg>
      </pc:sldChg>
      <pc:sldChg chg="addSp delSp modSp">
        <pc:chgData name="Гаджи Рамазанов" userId="a402a4dd0913fb56" providerId="LiveId" clId="{353E8D7B-E2D1-4A30-8225-2B8A8BD57371}" dt="2019-11-29T09:46:36.924" v="871" actId="164"/>
        <pc:sldMkLst>
          <pc:docMk/>
          <pc:sldMk cId="16670281" sldId="265"/>
        </pc:sldMkLst>
        <pc:spChg chg="add mod topLvl">
          <ac:chgData name="Гаджи Рамазанов" userId="a402a4dd0913fb56" providerId="LiveId" clId="{353E8D7B-E2D1-4A30-8225-2B8A8BD57371}" dt="2019-11-29T09:46:36.924" v="871" actId="164"/>
          <ac:spMkLst>
            <pc:docMk/>
            <pc:sldMk cId="16670281" sldId="265"/>
            <ac:spMk id="8" creationId="{EACFF420-BB2E-4169-8639-2D17108401C7}"/>
          </ac:spMkLst>
        </pc:spChg>
        <pc:grpChg chg="add del mod">
          <ac:chgData name="Гаджи Рамазанов" userId="a402a4dd0913fb56" providerId="LiveId" clId="{353E8D7B-E2D1-4A30-8225-2B8A8BD57371}" dt="2019-11-29T09:43:18.743" v="836" actId="165"/>
          <ac:grpSpMkLst>
            <pc:docMk/>
            <pc:sldMk cId="16670281" sldId="265"/>
            <ac:grpSpMk id="9" creationId="{72633A8F-E722-48E6-8144-AE6525D1E52A}"/>
          </ac:grpSpMkLst>
        </pc:grpChg>
        <pc:grpChg chg="add mod">
          <ac:chgData name="Гаджи Рамазанов" userId="a402a4dd0913fb56" providerId="LiveId" clId="{353E8D7B-E2D1-4A30-8225-2B8A8BD57371}" dt="2019-11-29T09:46:36.924" v="871" actId="164"/>
          <ac:grpSpMkLst>
            <pc:docMk/>
            <pc:sldMk cId="16670281" sldId="265"/>
            <ac:grpSpMk id="13" creationId="{3D18557C-DA9A-4C9F-BFD9-D39417D013B8}"/>
          </ac:grpSpMkLst>
        </pc:grpChg>
        <pc:picChg chg="add del mod ord topLvl">
          <ac:chgData name="Гаджи Рамазанов" userId="a402a4dd0913fb56" providerId="LiveId" clId="{353E8D7B-E2D1-4A30-8225-2B8A8BD57371}" dt="2019-11-29T09:43:19.937" v="837" actId="478"/>
          <ac:picMkLst>
            <pc:docMk/>
            <pc:sldMk cId="16670281" sldId="265"/>
            <ac:picMk id="5" creationId="{8BF9943A-DFDB-4E91-B021-CE9EB9F311F7}"/>
          </ac:picMkLst>
        </pc:picChg>
        <pc:picChg chg="del">
          <ac:chgData name="Гаджи Рамазанов" userId="a402a4dd0913fb56" providerId="LiveId" clId="{353E8D7B-E2D1-4A30-8225-2B8A8BD57371}" dt="2019-11-29T09:37:47.786" v="810" actId="478"/>
          <ac:picMkLst>
            <pc:docMk/>
            <pc:sldMk cId="16670281" sldId="265"/>
            <ac:picMk id="6" creationId="{B4C8598D-9D68-4322-A461-10539F1D8356}"/>
          </ac:picMkLst>
        </pc:picChg>
        <pc:picChg chg="add mod ord">
          <ac:chgData name="Гаджи Рамазанов" userId="a402a4dd0913fb56" providerId="LiveId" clId="{353E8D7B-E2D1-4A30-8225-2B8A8BD57371}" dt="2019-11-29T09:46:36.924" v="871" actId="164"/>
          <ac:picMkLst>
            <pc:docMk/>
            <pc:sldMk cId="16670281" sldId="265"/>
            <ac:picMk id="12" creationId="{F0E603A4-AC4A-493A-9F87-633FCEFCF51F}"/>
          </ac:picMkLst>
        </pc:picChg>
      </pc:sldChg>
      <pc:sldChg chg="delSp">
        <pc:chgData name="Гаджи Рамазанов" userId="a402a4dd0913fb56" providerId="LiveId" clId="{353E8D7B-E2D1-4A30-8225-2B8A8BD57371}" dt="2019-11-28T08:54:04.205" v="246" actId="478"/>
        <pc:sldMkLst>
          <pc:docMk/>
          <pc:sldMk cId="3034757488" sldId="267"/>
        </pc:sldMkLst>
        <pc:spChg chg="del">
          <ac:chgData name="Гаджи Рамазанов" userId="a402a4dd0913fb56" providerId="LiveId" clId="{353E8D7B-E2D1-4A30-8225-2B8A8BD57371}" dt="2019-11-28T08:54:04.205" v="246" actId="478"/>
          <ac:spMkLst>
            <pc:docMk/>
            <pc:sldMk cId="3034757488" sldId="267"/>
            <ac:spMk id="12" creationId="{1B96CEDE-4275-45E4-9719-4EF490543F42}"/>
          </ac:spMkLst>
        </pc:spChg>
      </pc:sldChg>
      <pc:sldChg chg="modSp">
        <pc:chgData name="Гаджи Рамазанов" userId="a402a4dd0913fb56" providerId="LiveId" clId="{353E8D7B-E2D1-4A30-8225-2B8A8BD57371}" dt="2019-11-29T08:29:43.224" v="496" actId="14100"/>
        <pc:sldMkLst>
          <pc:docMk/>
          <pc:sldMk cId="1844429304" sldId="268"/>
        </pc:sldMkLst>
        <pc:spChg chg="mod">
          <ac:chgData name="Гаджи Рамазанов" userId="a402a4dd0913fb56" providerId="LiveId" clId="{353E8D7B-E2D1-4A30-8225-2B8A8BD57371}" dt="2019-11-29T08:29:43.224" v="496" actId="14100"/>
          <ac:spMkLst>
            <pc:docMk/>
            <pc:sldMk cId="1844429304" sldId="268"/>
            <ac:spMk id="2" creationId="{E1E205B9-33C5-47B9-AD0F-64ED04343A08}"/>
          </ac:spMkLst>
        </pc:spChg>
        <pc:picChg chg="mod">
          <ac:chgData name="Гаджи Рамазанов" userId="a402a4dd0913fb56" providerId="LiveId" clId="{353E8D7B-E2D1-4A30-8225-2B8A8BD57371}" dt="2019-11-29T08:29:38.599" v="495" actId="14100"/>
          <ac:picMkLst>
            <pc:docMk/>
            <pc:sldMk cId="1844429304" sldId="268"/>
            <ac:picMk id="4" creationId="{53E15B9D-ABF2-4A84-A112-EC185E1F21A9}"/>
          </ac:picMkLst>
        </pc:picChg>
        <pc:picChg chg="mod">
          <ac:chgData name="Гаджи Рамазанов" userId="a402a4dd0913fb56" providerId="LiveId" clId="{353E8D7B-E2D1-4A30-8225-2B8A8BD57371}" dt="2019-11-29T08:29:34.006" v="493" actId="14100"/>
          <ac:picMkLst>
            <pc:docMk/>
            <pc:sldMk cId="1844429304" sldId="268"/>
            <ac:picMk id="13" creationId="{5686CE07-3A55-45D2-A5A6-BF4D413F3CB8}"/>
          </ac:picMkLst>
        </pc:picChg>
        <pc:picChg chg="mod">
          <ac:chgData name="Гаджи Рамазанов" userId="a402a4dd0913fb56" providerId="LiveId" clId="{353E8D7B-E2D1-4A30-8225-2B8A8BD57371}" dt="2019-11-29T08:29:36.521" v="494" actId="14100"/>
          <ac:picMkLst>
            <pc:docMk/>
            <pc:sldMk cId="1844429304" sldId="268"/>
            <ac:picMk id="19" creationId="{4C602966-391F-4D63-91DD-09EF9B7A6C6B}"/>
          </ac:picMkLst>
        </pc:picChg>
      </pc:sldChg>
      <pc:sldChg chg="addSp delSp modSp">
        <pc:chgData name="Гаджи Рамазанов" userId="a402a4dd0913fb56" providerId="LiveId" clId="{353E8D7B-E2D1-4A30-8225-2B8A8BD57371}" dt="2019-11-29T09:46:44.752" v="872" actId="164"/>
        <pc:sldMkLst>
          <pc:docMk/>
          <pc:sldMk cId="769954995" sldId="269"/>
        </pc:sldMkLst>
        <pc:spChg chg="add mod topLvl">
          <ac:chgData name="Гаджи Рамазанов" userId="a402a4dd0913fb56" providerId="LiveId" clId="{353E8D7B-E2D1-4A30-8225-2B8A8BD57371}" dt="2019-11-29T09:46:44.752" v="872" actId="164"/>
          <ac:spMkLst>
            <pc:docMk/>
            <pc:sldMk cId="769954995" sldId="269"/>
            <ac:spMk id="8" creationId="{0E38DE48-A1CC-4F8F-B6E5-0795191486C4}"/>
          </ac:spMkLst>
        </pc:spChg>
        <pc:grpChg chg="add del mod">
          <ac:chgData name="Гаджи Рамазанов" userId="a402a4dd0913fb56" providerId="LiveId" clId="{353E8D7B-E2D1-4A30-8225-2B8A8BD57371}" dt="2019-11-29T09:43:25.726" v="838" actId="165"/>
          <ac:grpSpMkLst>
            <pc:docMk/>
            <pc:sldMk cId="769954995" sldId="269"/>
            <ac:grpSpMk id="9" creationId="{FB1A4887-BECC-4FB9-BF7C-6DADA6CB3E40}"/>
          </ac:grpSpMkLst>
        </pc:grpChg>
        <pc:grpChg chg="add mod">
          <ac:chgData name="Гаджи Рамазанов" userId="a402a4dd0913fb56" providerId="LiveId" clId="{353E8D7B-E2D1-4A30-8225-2B8A8BD57371}" dt="2019-11-29T09:46:44.752" v="872" actId="164"/>
          <ac:grpSpMkLst>
            <pc:docMk/>
            <pc:sldMk cId="769954995" sldId="269"/>
            <ac:grpSpMk id="15" creationId="{340AA94E-A99A-412F-9E10-04C4EC622F41}"/>
          </ac:grpSpMkLst>
        </pc:grpChg>
        <pc:picChg chg="del">
          <ac:chgData name="Гаджи Рамазанов" userId="a402a4dd0913fb56" providerId="LiveId" clId="{353E8D7B-E2D1-4A30-8225-2B8A8BD57371}" dt="2019-11-29T09:35:04.823" v="758" actId="478"/>
          <ac:picMkLst>
            <pc:docMk/>
            <pc:sldMk cId="769954995" sldId="269"/>
            <ac:picMk id="5" creationId="{9822E11B-F6FA-4CBB-B72D-07BE6D631C3C}"/>
          </ac:picMkLst>
        </pc:picChg>
        <pc:picChg chg="add del mod ord topLvl">
          <ac:chgData name="Гаджи Рамазанов" userId="a402a4dd0913fb56" providerId="LiveId" clId="{353E8D7B-E2D1-4A30-8225-2B8A8BD57371}" dt="2019-11-29T09:43:27.220" v="839" actId="478"/>
          <ac:picMkLst>
            <pc:docMk/>
            <pc:sldMk cId="769954995" sldId="269"/>
            <ac:picMk id="6" creationId="{1B1C10A1-B0EA-48E2-BAA7-4D1CC977AD4D}"/>
          </ac:picMkLst>
        </pc:picChg>
        <pc:picChg chg="add del mod ord">
          <ac:chgData name="Гаджи Рамазанов" userId="a402a4dd0913fb56" providerId="LiveId" clId="{353E8D7B-E2D1-4A30-8225-2B8A8BD57371}" dt="2019-11-29T09:44:08.347" v="849" actId="478"/>
          <ac:picMkLst>
            <pc:docMk/>
            <pc:sldMk cId="769954995" sldId="269"/>
            <ac:picMk id="12" creationId="{C98A4EA3-5EF2-4BC2-BAFC-3F3D86B02030}"/>
          </ac:picMkLst>
        </pc:picChg>
        <pc:picChg chg="add mod ord">
          <ac:chgData name="Гаджи Рамазанов" userId="a402a4dd0913fb56" providerId="LiveId" clId="{353E8D7B-E2D1-4A30-8225-2B8A8BD57371}" dt="2019-11-29T09:46:44.752" v="872" actId="164"/>
          <ac:picMkLst>
            <pc:docMk/>
            <pc:sldMk cId="769954995" sldId="269"/>
            <ac:picMk id="14" creationId="{95DD0042-6AE0-4404-BD30-AE3E991BB4AC}"/>
          </ac:picMkLst>
        </pc:picChg>
      </pc:sldChg>
      <pc:sldChg chg="addSp delSp modSp">
        <pc:chgData name="Гаджи Рамазанов" userId="a402a4dd0913fb56" providerId="LiveId" clId="{353E8D7B-E2D1-4A30-8225-2B8A8BD57371}" dt="2019-11-29T08:52:52.133" v="644" actId="1076"/>
        <pc:sldMkLst>
          <pc:docMk/>
          <pc:sldMk cId="1129428161" sldId="272"/>
        </pc:sldMkLst>
        <pc:spChg chg="mod topLvl">
          <ac:chgData name="Гаджи Рамазанов" userId="a402a4dd0913fb56" providerId="LiveId" clId="{353E8D7B-E2D1-4A30-8225-2B8A8BD57371}" dt="2019-11-29T08:30:51.274" v="521" actId="14100"/>
          <ac:spMkLst>
            <pc:docMk/>
            <pc:sldMk cId="1129428161" sldId="272"/>
            <ac:spMk id="12" creationId="{AC781FB1-86CC-4F14-9DDB-1BD849FBB820}"/>
          </ac:spMkLst>
        </pc:spChg>
        <pc:spChg chg="add mod">
          <ac:chgData name="Гаджи Рамазанов" userId="a402a4dd0913fb56" providerId="LiveId" clId="{353E8D7B-E2D1-4A30-8225-2B8A8BD57371}" dt="2019-11-29T08:33:32.696" v="533" actId="1076"/>
          <ac:spMkLst>
            <pc:docMk/>
            <pc:sldMk cId="1129428161" sldId="272"/>
            <ac:spMk id="14" creationId="{5B29A7A5-7A58-4E45-B280-A0753EA2A7F2}"/>
          </ac:spMkLst>
        </pc:spChg>
        <pc:spChg chg="add mod">
          <ac:chgData name="Гаджи Рамазанов" userId="a402a4dd0913fb56" providerId="LiveId" clId="{353E8D7B-E2D1-4A30-8225-2B8A8BD57371}" dt="2019-11-29T08:47:25.214" v="564" actId="1076"/>
          <ac:spMkLst>
            <pc:docMk/>
            <pc:sldMk cId="1129428161" sldId="272"/>
            <ac:spMk id="23" creationId="{50A9EA61-C737-4D07-8C53-514ABF5A69C2}"/>
          </ac:spMkLst>
        </pc:spChg>
        <pc:grpChg chg="add del mod">
          <ac:chgData name="Гаджи Рамазанов" userId="a402a4dd0913fb56" providerId="LiveId" clId="{353E8D7B-E2D1-4A30-8225-2B8A8BD57371}" dt="2019-11-29T08:30:00.921" v="499" actId="165"/>
          <ac:grpSpMkLst>
            <pc:docMk/>
            <pc:sldMk cId="1129428161" sldId="272"/>
            <ac:grpSpMk id="9" creationId="{E2DDF0B7-8405-4DA0-9B20-B20A0BA59F3D}"/>
          </ac:grpSpMkLst>
        </pc:grpChg>
        <pc:picChg chg="mod ord">
          <ac:chgData name="Гаджи Рамазанов" userId="a402a4dd0913fb56" providerId="LiveId" clId="{353E8D7B-E2D1-4A30-8225-2B8A8BD57371}" dt="2019-11-29T08:30:48.727" v="520" actId="1076"/>
          <ac:picMkLst>
            <pc:docMk/>
            <pc:sldMk cId="1129428161" sldId="272"/>
            <ac:picMk id="3" creationId="{D79FD9DC-3B0C-4C55-9B85-E1936E494474}"/>
          </ac:picMkLst>
        </pc:picChg>
        <pc:picChg chg="add del mod">
          <ac:chgData name="Гаджи Рамазанов" userId="a402a4dd0913fb56" providerId="LiveId" clId="{353E8D7B-E2D1-4A30-8225-2B8A8BD57371}" dt="2019-11-29T08:46:47.475" v="551" actId="478"/>
          <ac:picMkLst>
            <pc:docMk/>
            <pc:sldMk cId="1129428161" sldId="272"/>
            <ac:picMk id="4" creationId="{EE065714-ED27-4CCE-8D86-E9A944DE7FD5}"/>
          </ac:picMkLst>
        </pc:picChg>
        <pc:picChg chg="del">
          <ac:chgData name="Гаджи Рамазанов" userId="a402a4dd0913fb56" providerId="LiveId" clId="{353E8D7B-E2D1-4A30-8225-2B8A8BD57371}" dt="2019-11-28T09:21:19.299" v="263" actId="478"/>
          <ac:picMkLst>
            <pc:docMk/>
            <pc:sldMk cId="1129428161" sldId="272"/>
            <ac:picMk id="9" creationId="{3D7FBE99-616A-4C5B-B63B-F31B811CF220}"/>
          </ac:picMkLst>
        </pc:picChg>
        <pc:picChg chg="mod">
          <ac:chgData name="Гаджи Рамазанов" userId="a402a4dd0913fb56" providerId="LiveId" clId="{353E8D7B-E2D1-4A30-8225-2B8A8BD57371}" dt="2019-11-29T08:47:15.808" v="560" actId="1076"/>
          <ac:picMkLst>
            <pc:docMk/>
            <pc:sldMk cId="1129428161" sldId="272"/>
            <ac:picMk id="11" creationId="{9A677E48-F637-40F2-B11A-1A0DB6865867}"/>
          </ac:picMkLst>
        </pc:picChg>
        <pc:picChg chg="del">
          <ac:chgData name="Гаджи Рамазанов" userId="a402a4dd0913fb56" providerId="LiveId" clId="{353E8D7B-E2D1-4A30-8225-2B8A8BD57371}" dt="2019-11-28T09:21:18.856" v="262" actId="478"/>
          <ac:picMkLst>
            <pc:docMk/>
            <pc:sldMk cId="1129428161" sldId="272"/>
            <ac:picMk id="12" creationId="{B1F3E838-C592-4577-88EA-9105BDF61F35}"/>
          </ac:picMkLst>
        </pc:picChg>
        <pc:picChg chg="del mod topLvl">
          <ac:chgData name="Гаджи Рамазанов" userId="a402a4dd0913fb56" providerId="LiveId" clId="{353E8D7B-E2D1-4A30-8225-2B8A8BD57371}" dt="2019-11-29T08:30:03.148" v="500" actId="478"/>
          <ac:picMkLst>
            <pc:docMk/>
            <pc:sldMk cId="1129428161" sldId="272"/>
            <ac:picMk id="13" creationId="{3379B349-ACE6-4220-A427-A02178C97114}"/>
          </ac:picMkLst>
        </pc:picChg>
        <pc:picChg chg="add mod">
          <ac:chgData name="Гаджи Рамазанов" userId="a402a4dd0913fb56" providerId="LiveId" clId="{353E8D7B-E2D1-4A30-8225-2B8A8BD57371}" dt="2019-11-29T08:47:51.213" v="576" actId="14100"/>
          <ac:picMkLst>
            <pc:docMk/>
            <pc:sldMk cId="1129428161" sldId="272"/>
            <ac:picMk id="15" creationId="{B892DCA2-6261-4CF8-9986-62FC4E08FC97}"/>
          </ac:picMkLst>
        </pc:picChg>
        <pc:picChg chg="add mod ord">
          <ac:chgData name="Гаджи Рамазанов" userId="a402a4dd0913fb56" providerId="LiveId" clId="{353E8D7B-E2D1-4A30-8225-2B8A8BD57371}" dt="2019-11-29T08:47:59.291" v="579" actId="14100"/>
          <ac:picMkLst>
            <pc:docMk/>
            <pc:sldMk cId="1129428161" sldId="272"/>
            <ac:picMk id="17" creationId="{0E985CAB-B47E-42CB-B0C7-C03DFD27C992}"/>
          </ac:picMkLst>
        </pc:picChg>
        <pc:picChg chg="mod">
          <ac:chgData name="Гаджи Рамазанов" userId="a402a4dd0913fb56" providerId="LiveId" clId="{353E8D7B-E2D1-4A30-8225-2B8A8BD57371}" dt="2019-11-29T08:47:19.808" v="561" actId="1076"/>
          <ac:picMkLst>
            <pc:docMk/>
            <pc:sldMk cId="1129428161" sldId="272"/>
            <ac:picMk id="19" creationId="{CB86FE1C-C32E-480C-BAA0-5A153A6BABB5}"/>
          </ac:picMkLst>
        </pc:picChg>
        <pc:picChg chg="add del mod">
          <ac:chgData name="Гаджи Рамазанов" userId="a402a4dd0913fb56" providerId="LiveId" clId="{353E8D7B-E2D1-4A30-8225-2B8A8BD57371}" dt="2019-11-29T08:48:21.365" v="583" actId="478"/>
          <ac:picMkLst>
            <pc:docMk/>
            <pc:sldMk cId="1129428161" sldId="272"/>
            <ac:picMk id="20" creationId="{0F56DE6E-BC11-428F-A005-FB3C57D12221}"/>
          </ac:picMkLst>
        </pc:picChg>
        <pc:picChg chg="add del mod">
          <ac:chgData name="Гаджи Рамазанов" userId="a402a4dd0913fb56" providerId="LiveId" clId="{353E8D7B-E2D1-4A30-8225-2B8A8BD57371}" dt="2019-11-29T08:48:21.017" v="582" actId="478"/>
          <ac:picMkLst>
            <pc:docMk/>
            <pc:sldMk cId="1129428161" sldId="272"/>
            <ac:picMk id="22" creationId="{8F985011-FAE6-4240-A3D0-BFDA0505798F}"/>
          </ac:picMkLst>
        </pc:picChg>
        <pc:picChg chg="add mod">
          <ac:chgData name="Гаджи Рамазанов" userId="a402a4dd0913fb56" providerId="LiveId" clId="{353E8D7B-E2D1-4A30-8225-2B8A8BD57371}" dt="2019-11-29T08:49:23.181" v="600" actId="1076"/>
          <ac:picMkLst>
            <pc:docMk/>
            <pc:sldMk cId="1129428161" sldId="272"/>
            <ac:picMk id="25" creationId="{0143B537-7E42-43F6-8E93-8A832B405325}"/>
          </ac:picMkLst>
        </pc:picChg>
        <pc:picChg chg="add mod">
          <ac:chgData name="Гаджи Рамазанов" userId="a402a4dd0913fb56" providerId="LiveId" clId="{353E8D7B-E2D1-4A30-8225-2B8A8BD57371}" dt="2019-11-29T08:49:23.181" v="600" actId="1076"/>
          <ac:picMkLst>
            <pc:docMk/>
            <pc:sldMk cId="1129428161" sldId="272"/>
            <ac:picMk id="27" creationId="{C6646CF1-94FF-4E33-B375-40DED4BE837B}"/>
          </ac:picMkLst>
        </pc:picChg>
        <pc:picChg chg="add del mod">
          <ac:chgData name="Гаджи Рамазанов" userId="a402a4dd0913fb56" providerId="LiveId" clId="{353E8D7B-E2D1-4A30-8225-2B8A8BD57371}" dt="2019-11-29T08:49:53.047" v="602" actId="478"/>
          <ac:picMkLst>
            <pc:docMk/>
            <pc:sldMk cId="1129428161" sldId="272"/>
            <ac:picMk id="29" creationId="{675DD41A-7A33-4780-92B2-745DF6CB3724}"/>
          </ac:picMkLst>
        </pc:picChg>
        <pc:picChg chg="add mod">
          <ac:chgData name="Гаджи Рамазанов" userId="a402a4dd0913fb56" providerId="LiveId" clId="{353E8D7B-E2D1-4A30-8225-2B8A8BD57371}" dt="2019-11-29T08:50:55.315" v="620" actId="1076"/>
          <ac:picMkLst>
            <pc:docMk/>
            <pc:sldMk cId="1129428161" sldId="272"/>
            <ac:picMk id="31" creationId="{4B1CEA1C-59BC-45F8-A6EF-EB3CD413B56C}"/>
          </ac:picMkLst>
        </pc:picChg>
        <pc:picChg chg="add mod">
          <ac:chgData name="Гаджи Рамазанов" userId="a402a4dd0913fb56" providerId="LiveId" clId="{353E8D7B-E2D1-4A30-8225-2B8A8BD57371}" dt="2019-11-29T08:52:52.133" v="644" actId="1076"/>
          <ac:picMkLst>
            <pc:docMk/>
            <pc:sldMk cId="1129428161" sldId="272"/>
            <ac:picMk id="33" creationId="{84CC4CAB-9873-4594-B604-A4AF3B022307}"/>
          </ac:picMkLst>
        </pc:picChg>
        <pc:picChg chg="add mod">
          <ac:chgData name="Гаджи Рамазанов" userId="a402a4dd0913fb56" providerId="LiveId" clId="{353E8D7B-E2D1-4A30-8225-2B8A8BD57371}" dt="2019-11-29T08:52:38.868" v="643" actId="1076"/>
          <ac:picMkLst>
            <pc:docMk/>
            <pc:sldMk cId="1129428161" sldId="272"/>
            <ac:picMk id="34" creationId="{CF8F6D85-D458-4F2C-8D60-611D984C0CE8}"/>
          </ac:picMkLst>
        </pc:picChg>
      </pc:sldChg>
      <pc:sldChg chg="ord">
        <pc:chgData name="Гаджи Рамазанов" userId="a402a4dd0913fb56" providerId="LiveId" clId="{353E8D7B-E2D1-4A30-8225-2B8A8BD57371}" dt="2019-11-28T08:37:15.575" v="245"/>
        <pc:sldMkLst>
          <pc:docMk/>
          <pc:sldMk cId="2028996125" sldId="273"/>
        </pc:sldMkLst>
      </pc:sldChg>
      <pc:sldChg chg="addSp delSp modSp">
        <pc:chgData name="Гаджи Рамазанов" userId="a402a4dd0913fb56" providerId="LiveId" clId="{353E8D7B-E2D1-4A30-8225-2B8A8BD57371}" dt="2019-11-29T09:48:54.036" v="893" actId="1076"/>
        <pc:sldMkLst>
          <pc:docMk/>
          <pc:sldMk cId="4126947497" sldId="274"/>
        </pc:sldMkLst>
        <pc:spChg chg="mod ord">
          <ac:chgData name="Гаджи Рамазанов" userId="a402a4dd0913fb56" providerId="LiveId" clId="{353E8D7B-E2D1-4A30-8225-2B8A8BD57371}" dt="2019-11-29T08:58:16.397" v="692" actId="1076"/>
          <ac:spMkLst>
            <pc:docMk/>
            <pc:sldMk cId="4126947497" sldId="274"/>
            <ac:spMk id="76" creationId="{82420D50-C10D-431E-AADB-28C6CCBF9C08}"/>
          </ac:spMkLst>
        </pc:spChg>
        <pc:picChg chg="add mod">
          <ac:chgData name="Гаджи Рамазанов" userId="a402a4dd0913fb56" providerId="LiveId" clId="{353E8D7B-E2D1-4A30-8225-2B8A8BD57371}" dt="2019-11-29T09:03:41.901" v="729" actId="1076"/>
          <ac:picMkLst>
            <pc:docMk/>
            <pc:sldMk cId="4126947497" sldId="274"/>
            <ac:picMk id="3" creationId="{55F28A66-F355-4ACB-B837-97FDF2C353E2}"/>
          </ac:picMkLst>
        </pc:picChg>
        <pc:picChg chg="add del mod ord">
          <ac:chgData name="Гаджи Рамазанов" userId="a402a4dd0913fb56" providerId="LiveId" clId="{353E8D7B-E2D1-4A30-8225-2B8A8BD57371}" dt="2019-11-29T09:48:06.400" v="883"/>
          <ac:picMkLst>
            <pc:docMk/>
            <pc:sldMk cId="4126947497" sldId="274"/>
            <ac:picMk id="4" creationId="{7FC8A2B1-50D6-4887-A590-5BE7E28B5134}"/>
          </ac:picMkLst>
        </pc:picChg>
        <pc:picChg chg="add mod ord">
          <ac:chgData name="Гаджи Рамазанов" userId="a402a4dd0913fb56" providerId="LiveId" clId="{353E8D7B-E2D1-4A30-8225-2B8A8BD57371}" dt="2019-11-29T09:03:40.248" v="728" actId="14100"/>
          <ac:picMkLst>
            <pc:docMk/>
            <pc:sldMk cId="4126947497" sldId="274"/>
            <ac:picMk id="8" creationId="{C6C9F71F-FB45-4B26-A4D4-00D49600481C}"/>
          </ac:picMkLst>
        </pc:picChg>
        <pc:picChg chg="mod">
          <ac:chgData name="Гаджи Рамазанов" userId="a402a4dd0913fb56" providerId="LiveId" clId="{353E8D7B-E2D1-4A30-8225-2B8A8BD57371}" dt="2019-11-29T09:47:45.634" v="875" actId="1076"/>
          <ac:picMkLst>
            <pc:docMk/>
            <pc:sldMk cId="4126947497" sldId="274"/>
            <ac:picMk id="11" creationId="{D4AC8649-CA1A-41FC-B933-E1A151E4F678}"/>
          </ac:picMkLst>
        </pc:picChg>
        <pc:picChg chg="add del mod">
          <ac:chgData name="Гаджи Рамазанов" userId="a402a4dd0913fb56" providerId="LiveId" clId="{353E8D7B-E2D1-4A30-8225-2B8A8BD57371}" dt="2019-11-29T09:03:11.153" v="714"/>
          <ac:picMkLst>
            <pc:docMk/>
            <pc:sldMk cId="4126947497" sldId="274"/>
            <ac:picMk id="12" creationId="{D99556B2-38EF-4EC9-85A8-CE4554AC3E5A}"/>
          </ac:picMkLst>
        </pc:picChg>
        <pc:picChg chg="add mod">
          <ac:chgData name="Гаджи Рамазанов" userId="a402a4dd0913fb56" providerId="LiveId" clId="{353E8D7B-E2D1-4A30-8225-2B8A8BD57371}" dt="2019-11-29T09:48:37.254" v="891" actId="1076"/>
          <ac:picMkLst>
            <pc:docMk/>
            <pc:sldMk cId="4126947497" sldId="274"/>
            <ac:picMk id="14" creationId="{0D227987-6DB9-44AE-9491-574AF0C9C333}"/>
          </ac:picMkLst>
        </pc:picChg>
        <pc:picChg chg="mod">
          <ac:chgData name="Гаджи Рамазанов" userId="a402a4dd0913fb56" providerId="LiveId" clId="{353E8D7B-E2D1-4A30-8225-2B8A8BD57371}" dt="2019-11-29T09:03:57.195" v="734" actId="1076"/>
          <ac:picMkLst>
            <pc:docMk/>
            <pc:sldMk cId="4126947497" sldId="274"/>
            <ac:picMk id="15" creationId="{B786E2FD-92B0-4FD0-8BF9-0FA561655AC1}"/>
          </ac:picMkLst>
        </pc:picChg>
        <pc:picChg chg="mod ord">
          <ac:chgData name="Гаджи Рамазанов" userId="a402a4dd0913fb56" providerId="LiveId" clId="{353E8D7B-E2D1-4A30-8225-2B8A8BD57371}" dt="2019-11-29T08:59:10.262" v="706" actId="1076"/>
          <ac:picMkLst>
            <pc:docMk/>
            <pc:sldMk cId="4126947497" sldId="274"/>
            <ac:picMk id="17" creationId="{F1B04602-A320-4910-8C04-7197673DBB99}"/>
          </ac:picMkLst>
        </pc:picChg>
        <pc:picChg chg="del">
          <ac:chgData name="Гаджи Рамазанов" userId="a402a4dd0913fb56" providerId="LiveId" clId="{353E8D7B-E2D1-4A30-8225-2B8A8BD57371}" dt="2019-11-28T09:22:02.595" v="264" actId="478"/>
          <ac:picMkLst>
            <pc:docMk/>
            <pc:sldMk cId="4126947497" sldId="274"/>
            <ac:picMk id="18" creationId="{CE53A9AF-F812-4F33-B8A0-4734516496B3}"/>
          </ac:picMkLst>
        </pc:picChg>
        <pc:picChg chg="mod">
          <ac:chgData name="Гаджи Рамазанов" userId="a402a4dd0913fb56" providerId="LiveId" clId="{353E8D7B-E2D1-4A30-8225-2B8A8BD57371}" dt="2019-11-29T09:03:45.194" v="731" actId="1076"/>
          <ac:picMkLst>
            <pc:docMk/>
            <pc:sldMk cId="4126947497" sldId="274"/>
            <ac:picMk id="20" creationId="{21B5638B-150D-41F8-A7D2-C6FABE7BC160}"/>
          </ac:picMkLst>
        </pc:picChg>
        <pc:picChg chg="add mod">
          <ac:chgData name="Гаджи Рамазанов" userId="a402a4dd0913fb56" providerId="LiveId" clId="{353E8D7B-E2D1-4A30-8225-2B8A8BD57371}" dt="2019-11-29T09:48:54.036" v="893" actId="1076"/>
          <ac:picMkLst>
            <pc:docMk/>
            <pc:sldMk cId="4126947497" sldId="274"/>
            <ac:picMk id="21" creationId="{41FBB61D-2511-4FC8-8E40-50B22F0698BB}"/>
          </ac:picMkLst>
        </pc:picChg>
        <pc:picChg chg="mod ord">
          <ac:chgData name="Гаджи Рамазанов" userId="a402a4dd0913fb56" providerId="LiveId" clId="{353E8D7B-E2D1-4A30-8225-2B8A8BD57371}" dt="2019-11-29T09:47:48.938" v="877" actId="1076"/>
          <ac:picMkLst>
            <pc:docMk/>
            <pc:sldMk cId="4126947497" sldId="274"/>
            <ac:picMk id="27" creationId="{E50B067D-1F5F-42CC-B6C1-7A8B4D9EF918}"/>
          </ac:picMkLst>
        </pc:picChg>
      </pc:sldChg>
      <pc:sldChg chg="addSp delSp modSp">
        <pc:chgData name="Гаджи Рамазанов" userId="a402a4dd0913fb56" providerId="LiveId" clId="{353E8D7B-E2D1-4A30-8225-2B8A8BD57371}" dt="2019-11-28T08:33:06.782" v="233" actId="1076"/>
        <pc:sldMkLst>
          <pc:docMk/>
          <pc:sldMk cId="0" sldId="276"/>
        </pc:sldMkLst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" creationId="{F77AD1C3-972F-40E5-B1CA-7DFE81CC9158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3" creationId="{40673334-F131-4081-A62C-14633EE6C96C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3" creationId="{0AE09A9A-2BDD-43AC-92F0-970D37F31FF9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4" creationId="{D76CAC5B-9B76-476B-99B7-8765654A2318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5" creationId="{EA501F56-8DEB-4CC6-AA72-FD6E193A442E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6" creationId="{5AD21A1A-0F13-408B-9D49-F25ED915D613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7" creationId="{D95FD45F-6659-4F73-B705-AFDCAFB35969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18" creationId="{2492A02C-CB74-4BD9-9F45-3E61365AFCA3}"/>
          </ac:spMkLst>
        </pc:spChg>
        <pc:spChg chg="add mod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0" creationId="{DCBE6B60-59D9-496F-BF23-2EF0D5FE754D}"/>
          </ac:spMkLst>
        </pc:spChg>
        <pc:spChg chg="add mod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1" creationId="{80419DB8-B683-4188-87A3-7A3FA51B1E68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2" creationId="{B546CB63-7AC5-4AD1-8F3C-EEFF97ABB8F0}"/>
          </ac:spMkLst>
        </pc:spChg>
        <pc:spChg chg="mod topLvl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3" creationId="{20ABD0CB-9547-49D5-906B-6B17AAE2F484}"/>
          </ac:spMkLst>
        </pc:spChg>
        <pc:spChg chg="del mod topLvl">
          <ac:chgData name="Гаджи Рамазанов" userId="a402a4dd0913fb56" providerId="LiveId" clId="{353E8D7B-E2D1-4A30-8225-2B8A8BD57371}" dt="2019-11-28T08:17:20.320" v="212" actId="478"/>
          <ac:spMkLst>
            <pc:docMk/>
            <pc:sldMk cId="0" sldId="276"/>
            <ac:spMk id="24" creationId="{F5275180-B22A-4996-999A-07EEA2AA190F}"/>
          </ac:spMkLst>
        </pc:spChg>
        <pc:spChg chg="del mod topLvl">
          <ac:chgData name="Гаджи Рамазанов" userId="a402a4dd0913fb56" providerId="LiveId" clId="{353E8D7B-E2D1-4A30-8225-2B8A8BD57371}" dt="2019-11-28T08:17:20.971" v="213" actId="478"/>
          <ac:spMkLst>
            <pc:docMk/>
            <pc:sldMk cId="0" sldId="276"/>
            <ac:spMk id="25" creationId="{DFCF55ED-8A82-496A-853A-2121CA4E4C37}"/>
          </ac:spMkLst>
        </pc:spChg>
        <pc:spChg chg="add mod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6" creationId="{C75E541B-26F9-4D95-A687-87C41CDC52E5}"/>
          </ac:spMkLst>
        </pc:spChg>
        <pc:spChg chg="add mod">
          <ac:chgData name="Гаджи Рамазанов" userId="a402a4dd0913fb56" providerId="LiveId" clId="{353E8D7B-E2D1-4A30-8225-2B8A8BD57371}" dt="2019-11-28T08:18:30.466" v="222" actId="164"/>
          <ac:spMkLst>
            <pc:docMk/>
            <pc:sldMk cId="0" sldId="276"/>
            <ac:spMk id="27" creationId="{31D29E2A-22DB-42F4-A72C-425C6ED20170}"/>
          </ac:spMkLst>
        </pc:spChg>
        <pc:grpChg chg="add mod">
          <ac:chgData name="Гаджи Рамазанов" userId="a402a4dd0913fb56" providerId="LiveId" clId="{353E8D7B-E2D1-4A30-8225-2B8A8BD57371}" dt="2019-11-28T08:18:35.197" v="223" actId="1076"/>
          <ac:grpSpMkLst>
            <pc:docMk/>
            <pc:sldMk cId="0" sldId="276"/>
            <ac:grpSpMk id="4" creationId="{60698699-C2B1-486A-924E-984DFA8D7F7C}"/>
          </ac:grpSpMkLst>
        </pc:grpChg>
        <pc:grpChg chg="del">
          <ac:chgData name="Гаджи Рамазанов" userId="a402a4dd0913fb56" providerId="LiveId" clId="{353E8D7B-E2D1-4A30-8225-2B8A8BD57371}" dt="2019-11-28T08:14:30.359" v="114" actId="165"/>
          <ac:grpSpMkLst>
            <pc:docMk/>
            <pc:sldMk cId="0" sldId="276"/>
            <ac:grpSpMk id="5126" creationId="{B35C3C37-82C0-41DA-A751-53A9BF13FE7A}"/>
          </ac:grpSpMkLst>
        </pc:grpChg>
        <pc:picChg chg="mod topLvl">
          <ac:chgData name="Гаджи Рамазанов" userId="a402a4dd0913fb56" providerId="LiveId" clId="{353E8D7B-E2D1-4A30-8225-2B8A8BD57371}" dt="2019-11-28T08:33:06.782" v="233" actId="1076"/>
          <ac:picMkLst>
            <pc:docMk/>
            <pc:sldMk cId="0" sldId="276"/>
            <ac:picMk id="5127" creationId="{4CAEC274-8200-48FB-B960-854688AB7E55}"/>
          </ac:picMkLst>
        </pc:picChg>
      </pc:sldChg>
      <pc:sldChg chg="addSp delSp modSp add">
        <pc:chgData name="Гаджи Рамазанов" userId="a402a4dd0913fb56" providerId="LiveId" clId="{353E8D7B-E2D1-4A30-8225-2B8A8BD57371}" dt="2019-11-29T09:05:17.479" v="752" actId="1076"/>
        <pc:sldMkLst>
          <pc:docMk/>
          <pc:sldMk cId="4004803522" sldId="277"/>
        </pc:sldMkLst>
        <pc:graphicFrameChg chg="add mod ord modGraphic">
          <ac:chgData name="Гаджи Рамазанов" userId="a402a4dd0913fb56" providerId="LiveId" clId="{353E8D7B-E2D1-4A30-8225-2B8A8BD57371}" dt="2019-11-29T09:05:17.479" v="752" actId="1076"/>
          <ac:graphicFrameMkLst>
            <pc:docMk/>
            <pc:sldMk cId="4004803522" sldId="277"/>
            <ac:graphicFrameMk id="2" creationId="{51EE60D7-A597-456B-B124-52F2112847BD}"/>
          </ac:graphicFrameMkLst>
        </pc:graphicFrameChg>
        <pc:graphicFrameChg chg="del">
          <ac:chgData name="Гаджи Рамазанов" userId="a402a4dd0913fb56" providerId="LiveId" clId="{353E8D7B-E2D1-4A30-8225-2B8A8BD57371}" dt="2019-11-28T15:15:07.571" v="419" actId="478"/>
          <ac:graphicFrameMkLst>
            <pc:docMk/>
            <pc:sldMk cId="4004803522" sldId="277"/>
            <ac:graphicFrameMk id="9" creationId="{EDC5BAF9-C5AA-42E4-8375-43C86A675975}"/>
          </ac:graphicFrameMkLst>
        </pc:graphicFrameChg>
        <pc:picChg chg="mod">
          <ac:chgData name="Гаджи Рамазанов" userId="a402a4dd0913fb56" providerId="LiveId" clId="{353E8D7B-E2D1-4A30-8225-2B8A8BD57371}" dt="2019-11-28T15:23:54.657" v="485" actId="1076"/>
          <ac:picMkLst>
            <pc:docMk/>
            <pc:sldMk cId="4004803522" sldId="277"/>
            <ac:picMk id="10" creationId="{3BCFC78A-8CBF-4712-B9D2-94255FEF2D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3" y="0"/>
            <a:ext cx="4301543" cy="34145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F7833A9-6E0D-4D9F-8B1A-7BAD8B5887AA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20"/>
            <a:ext cx="4301543" cy="3414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3" y="6456220"/>
            <a:ext cx="4301543" cy="34145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13784C2-73E6-41E9-B23A-24CBF0F9F4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9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7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0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9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1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6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0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1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7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6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8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B9B2C-0C6C-433F-B1DC-375EA339CB0B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87045-88C7-41A2-8343-7D1BDDBA75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4.sv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4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png"/><Relationship Id="rId15" Type="http://schemas.openxmlformats.org/officeDocument/2006/relationships/image" Target="../media/image55.sv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49.sv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10" Type="http://schemas.openxmlformats.org/officeDocument/2006/relationships/image" Target="../media/image64.sv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86FD89C-7EE8-490E-A9C8-7717702748AA}"/>
              </a:ext>
            </a:extLst>
          </p:cNvPr>
          <p:cNvSpPr txBox="1"/>
          <p:nvPr/>
        </p:nvSpPr>
        <p:spPr>
          <a:xfrm flipH="1">
            <a:off x="3605327" y="6091092"/>
            <a:ext cx="269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г. </a:t>
            </a:r>
            <a:r>
              <a:rPr lang="ru-RU" sz="2000" b="1" dirty="0" smtClean="0">
                <a:solidFill>
                  <a:srgbClr val="002060"/>
                </a:solidFill>
                <a:latin typeface="Franklin Gothic Demi" panose="020B0703020102020204" pitchFamily="34" charset="0"/>
              </a:rPr>
              <a:t>Шуя, </a:t>
            </a:r>
            <a:r>
              <a:rPr lang="ru-RU" sz="2000" b="1" dirty="0">
                <a:solidFill>
                  <a:srgbClr val="002060"/>
                </a:solidFill>
                <a:latin typeface="Franklin Gothic Demi" panose="020B0703020102020204" pitchFamily="34" charset="0"/>
              </a:rPr>
              <a:t>2019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D7DD3FC-FBD8-48FC-B977-334E16D83A9D}"/>
              </a:ext>
            </a:extLst>
          </p:cNvPr>
          <p:cNvSpPr txBox="1"/>
          <p:nvPr/>
        </p:nvSpPr>
        <p:spPr>
          <a:xfrm flipH="1">
            <a:off x="1441621" y="2556219"/>
            <a:ext cx="70021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Областное бюджетное учреждение здравоохранения  "Шуйская центральная районная больница"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Проект: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«Оптимизация процесса выписки льготных рецептов - Организация кабинета выписки льготных рецептов».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E414BBD-AEDC-4930-B7DC-B1CB7E86424E}"/>
              </a:ext>
            </a:extLst>
          </p:cNvPr>
          <p:cNvSpPr/>
          <p:nvPr/>
        </p:nvSpPr>
        <p:spPr>
          <a:xfrm>
            <a:off x="8539993" y="0"/>
            <a:ext cx="1366007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2B591A68-8539-4EED-ABA6-E4DF18B76428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huyacrb.ru/image/layout_set_logo?img_id=471642&amp;t=1576452548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98" y="415925"/>
            <a:ext cx="1946276" cy="19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68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2865542" y="115540"/>
            <a:ext cx="420211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КПСЦ (целевое состояние)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F36FC4A-E489-4C32-8DCD-06D2FFF4EE9A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F9D8278-137D-4020-95EC-97A263AF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48" y="5789389"/>
            <a:ext cx="966588" cy="91927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3D18557C-DA9A-4C9F-BFD9-D39417D013B8}"/>
              </a:ext>
            </a:extLst>
          </p:cNvPr>
          <p:cNvGrpSpPr/>
          <p:nvPr/>
        </p:nvGrpSpPr>
        <p:grpSpPr>
          <a:xfrm>
            <a:off x="27197" y="608972"/>
            <a:ext cx="9906001" cy="6249027"/>
            <a:chOff x="27197" y="608972"/>
            <a:chExt cx="9906001" cy="6249027"/>
          </a:xfrm>
        </p:grpSpPr>
        <p:pic>
          <p:nvPicPr>
            <p:cNvPr id="12" name="Рисунок 11" descr="Изображение выглядит как текс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F0E603A4-AC4A-493A-9F87-633FCEFC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7" y="608972"/>
              <a:ext cx="9906001" cy="624902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ACFF420-BB2E-4169-8639-2D17108401C7}"/>
                </a:ext>
              </a:extLst>
            </p:cNvPr>
            <p:cNvSpPr txBox="1"/>
            <p:nvPr/>
          </p:nvSpPr>
          <p:spPr>
            <a:xfrm>
              <a:off x="6733482" y="5100507"/>
              <a:ext cx="18838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Кэф=ВСЦ/(ВСЦ+ВП)*100=34,6%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FDDB14-6578-4176-B609-4499DCFD19F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Franklin Gothic Demi" panose="020B0703020102020204" pitchFamily="34" charset="0"/>
                <a:ea typeface="Microsoft YaHei" pitchFamily="34" charset="-122"/>
              </a:rPr>
              <a:t>Оптимизация процедур и сроков оказания государственной услуги</a:t>
            </a:r>
            <a:r>
              <a:rPr lang="en-US" altLang="ru-RU" sz="1400" dirty="0">
                <a:solidFill>
                  <a:schemeClr val="bg1"/>
                </a:solidFill>
                <a:latin typeface="Franklin Gothic Demi" panose="020B0703020102020204" pitchFamily="34" charset="0"/>
                <a:ea typeface="Microsoft YaHei" pitchFamily="34" charset="-122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Franklin Gothic Demi" panose="020B0703020102020204" pitchFamily="34" charset="0"/>
                <a:ea typeface="Microsoft YaHei" pitchFamily="34" charset="-122"/>
              </a:rPr>
              <a:t>по назначению и выплате ежемесячной денежной выплаты по оплате жилого помещения и коммунальных услуг отдельным категориям граждан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94971" y="634818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A08E25-3E51-424D-BC5A-A911DFA321B2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0097E10F-B34B-4CA7-B64C-BE7FED3B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938" y="4879990"/>
            <a:ext cx="1042988" cy="230187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20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≈ 7дней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70F01D47-5A04-4FE8-9EA9-1A1D28C3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88" y="2160602"/>
            <a:ext cx="1081088" cy="26352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200">
                <a:solidFill>
                  <a:srgbClr val="FFFFFF"/>
                </a:solidFill>
                <a:ea typeface="Microsoft YaHei" pitchFamily="34" charset="-122"/>
                <a:cs typeface="Arial" charset="0"/>
              </a:rPr>
              <a:t>≈ 32дня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4DFC5DC5-6160-4DCD-91C1-F1BB05F5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13" y="842977"/>
            <a:ext cx="31067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sz="1700" b="1">
                <a:solidFill>
                  <a:srgbClr val="FF0000"/>
                </a:solidFill>
                <a:latin typeface="Arial Black" pitchFamily="34" charset="0"/>
                <a:ea typeface="Microsoft YaHei" pitchFamily="34" charset="-122"/>
                <a:cs typeface="Arial" charset="0"/>
              </a:rPr>
              <a:t>ТЕКУЩЕЕ СОСТОЯНИЕ 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9F92D938-FDD1-4EE7-A05B-07D2E55C6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151" y="3554427"/>
            <a:ext cx="31067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sz="1700" b="1">
                <a:solidFill>
                  <a:srgbClr val="92D050"/>
                </a:solidFill>
                <a:latin typeface="Arial Black" pitchFamily="34" charset="0"/>
                <a:ea typeface="Microsoft YaHei" pitchFamily="34" charset="-122"/>
                <a:cs typeface="Arial" charset="0"/>
              </a:rPr>
              <a:t>ЦЕЛЕВОЕ СОСТОЯНИЕ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="" xmlns:a16="http://schemas.microsoft.com/office/drawing/2014/main" id="{8A5B4190-C5A8-406F-9F44-F5485E289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963" y="1809765"/>
            <a:ext cx="219075" cy="166687"/>
          </a:xfrm>
          <a:prstGeom prst="rightArrow">
            <a:avLst>
              <a:gd name="adj1" fmla="val 50000"/>
              <a:gd name="adj2" fmla="val 27618"/>
            </a:avLst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="" xmlns:a16="http://schemas.microsoft.com/office/drawing/2014/main" id="{7B27C4C9-BC2B-4F08-90C6-FD5CB378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963" y="4594240"/>
            <a:ext cx="239713" cy="217487"/>
          </a:xfrm>
          <a:prstGeom prst="rightArrow">
            <a:avLst>
              <a:gd name="adj1" fmla="val 50000"/>
              <a:gd name="adj2" fmla="val 27555"/>
            </a:avLst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AF6929DA-D763-436F-8D7C-8DB7A6B2C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938" y="3922727"/>
            <a:ext cx="1022350" cy="944563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dirty="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Коэффициент эффективности процесса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200" dirty="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52,8 %</a:t>
            </a:r>
          </a:p>
        </p:txBody>
      </p:sp>
      <p:sp>
        <p:nvSpPr>
          <p:cNvPr id="20" name="Rectangle 15">
            <a:extLst>
              <a:ext uri="{FF2B5EF4-FFF2-40B4-BE49-F238E27FC236}">
                <a16:creationId xmlns="" xmlns:a16="http://schemas.microsoft.com/office/drawing/2014/main" id="{5E6568AD-59E9-47A2-B2B7-1F6B9C7B2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501" y="1277952"/>
            <a:ext cx="1022350" cy="88265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dirty="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Коэффициент эффективности процесса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200" dirty="0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12,2 %</a:t>
            </a:r>
          </a:p>
        </p:txBody>
      </p:sp>
      <p:pic>
        <p:nvPicPr>
          <p:cNvPr id="21" name="Picture 16">
            <a:extLst>
              <a:ext uri="{FF2B5EF4-FFF2-40B4-BE49-F238E27FC236}">
                <a16:creationId xmlns="" xmlns:a16="http://schemas.microsoft.com/office/drawing/2014/main" id="{B9D893D5-34C4-40AE-98D0-DA41D07C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113" y="1735152"/>
            <a:ext cx="1968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>
            <a:extLst>
              <a:ext uri="{FF2B5EF4-FFF2-40B4-BE49-F238E27FC236}">
                <a16:creationId xmlns="" xmlns:a16="http://schemas.microsoft.com/office/drawing/2014/main" id="{6E397190-0E3B-48DF-9A89-22ADAC0F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63" y="4540265"/>
            <a:ext cx="2270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1">
            <a:extLst>
              <a:ext uri="{FF2B5EF4-FFF2-40B4-BE49-F238E27FC236}">
                <a16:creationId xmlns="" xmlns:a16="http://schemas.microsoft.com/office/drawing/2014/main" id="{30A1500E-631D-4511-8C59-D7961FD84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3001" y="2019315"/>
            <a:ext cx="224313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</a:pPr>
            <a:r>
              <a:rPr lang="ru-RU" sz="800" dirty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Сбор сведений, подтверждающих фактически произведенные расходы и сведений (документов) об отсутствии задолженности по оплате жилого помещения и коммунальных услуг, а также документов, подтверждающих сведения о доходах каждого члена семьи </a:t>
            </a:r>
            <a:endParaRPr lang="ru-RU" altLang="ru-RU" sz="800" dirty="0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="" xmlns:a16="http://schemas.microsoft.com/office/drawing/2014/main" id="{369FB45F-FC68-46A2-B315-61BEFE75FAC2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447763" y="2316177"/>
            <a:ext cx="133667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9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Идет в УСЗН получает перечень документов</a:t>
            </a:r>
          </a:p>
        </p:txBody>
      </p:sp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9F4685C0-63D5-4D1A-8B92-42FB0687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6196"/>
          <a:stretch>
            <a:fillRect/>
          </a:stretch>
        </p:blipFill>
        <p:spPr bwMode="auto">
          <a:xfrm>
            <a:off x="1976526" y="1589102"/>
            <a:ext cx="587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1">
            <a:extLst>
              <a:ext uri="{FF2B5EF4-FFF2-40B4-BE49-F238E27FC236}">
                <a16:creationId xmlns="" xmlns:a16="http://schemas.microsoft.com/office/drawing/2014/main" id="{5E032F5D-F864-41B5-B353-89A5332B3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426" y="1258902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ДАГЭНЕРГО</a:t>
            </a:r>
          </a:p>
        </p:txBody>
      </p:sp>
      <p:pic>
        <p:nvPicPr>
          <p:cNvPr id="27" name="Picture 8">
            <a:extLst>
              <a:ext uri="{FF2B5EF4-FFF2-40B4-BE49-F238E27FC236}">
                <a16:creationId xmlns="" xmlns:a16="http://schemas.microsoft.com/office/drawing/2014/main" id="{119A7CF7-8A69-4846-88BB-1FEA99FBD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6735" b="12277"/>
          <a:stretch>
            <a:fillRect/>
          </a:stretch>
        </p:blipFill>
        <p:spPr bwMode="auto">
          <a:xfrm>
            <a:off x="5099138" y="1685940"/>
            <a:ext cx="7651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3">
            <a:extLst>
              <a:ext uri="{FF2B5EF4-FFF2-40B4-BE49-F238E27FC236}">
                <a16:creationId xmlns="" xmlns:a16="http://schemas.microsoft.com/office/drawing/2014/main" id="{B1F09A2B-0CF7-4350-841B-D3D664CED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776" y="1277952"/>
            <a:ext cx="66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ПФР</a:t>
            </a:r>
          </a:p>
        </p:txBody>
      </p:sp>
      <p:pic>
        <p:nvPicPr>
          <p:cNvPr id="29" name="Picture 9">
            <a:extLst>
              <a:ext uri="{FF2B5EF4-FFF2-40B4-BE49-F238E27FC236}">
                <a16:creationId xmlns="" xmlns:a16="http://schemas.microsoft.com/office/drawing/2014/main" id="{B4EC6FCC-96E3-457D-84A2-5238418B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854" t="16016" r="8434" b="22163"/>
          <a:stretch>
            <a:fillRect/>
          </a:stretch>
        </p:blipFill>
        <p:spPr bwMode="auto">
          <a:xfrm>
            <a:off x="2706776" y="1558940"/>
            <a:ext cx="600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7">
            <a:extLst>
              <a:ext uri="{FF2B5EF4-FFF2-40B4-BE49-F238E27FC236}">
                <a16:creationId xmlns="" xmlns:a16="http://schemas.microsoft.com/office/drawing/2014/main" id="{963E8646-4A6D-42DC-BAC3-1B717B15E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413" y="1219215"/>
            <a:ext cx="11191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1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Межрегионгаз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="" xmlns:a16="http://schemas.microsoft.com/office/drawing/2014/main" id="{5AF51588-7021-4121-BBD3-3BE5F6EE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24226" t="36426" r="23257" b="23064"/>
          <a:stretch>
            <a:fillRect/>
          </a:stretch>
        </p:blipFill>
        <p:spPr bwMode="auto">
          <a:xfrm>
            <a:off x="5904001" y="1592277"/>
            <a:ext cx="7921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19">
            <a:extLst>
              <a:ext uri="{FF2B5EF4-FFF2-40B4-BE49-F238E27FC236}">
                <a16:creationId xmlns="" xmlns:a16="http://schemas.microsoft.com/office/drawing/2014/main" id="{F55DDDCA-B0EC-4878-A0FF-A6E7AD9D9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2251" y="1184290"/>
            <a:ext cx="8683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ЦЗН/место работы</a:t>
            </a:r>
          </a:p>
        </p:txBody>
      </p:sp>
      <p:pic>
        <p:nvPicPr>
          <p:cNvPr id="33" name="Picture 6">
            <a:extLst>
              <a:ext uri="{FF2B5EF4-FFF2-40B4-BE49-F238E27FC236}">
                <a16:creationId xmlns="" xmlns:a16="http://schemas.microsoft.com/office/drawing/2014/main" id="{366C9575-4C2A-436C-BEAF-3C778E343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5588" y="1441465"/>
            <a:ext cx="688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>
            <a:extLst>
              <a:ext uri="{FF2B5EF4-FFF2-40B4-BE49-F238E27FC236}">
                <a16:creationId xmlns="" xmlns:a16="http://schemas.microsoft.com/office/drawing/2014/main" id="{A69223D0-F382-4F12-83DB-7C6B4D7C3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7038" y="1346215"/>
            <a:ext cx="8937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22">
            <a:extLst>
              <a:ext uri="{FF2B5EF4-FFF2-40B4-BE49-F238E27FC236}">
                <a16:creationId xmlns="" xmlns:a16="http://schemas.microsoft.com/office/drawing/2014/main" id="{6DBFA38B-A130-43BC-B335-F81A8BE3703E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4052976" y="2047890"/>
            <a:ext cx="11826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9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Идет в УСЗН, заполняет заявление и согласие на обработку перс. данных</a:t>
            </a:r>
          </a:p>
        </p:txBody>
      </p:sp>
      <p:pic>
        <p:nvPicPr>
          <p:cNvPr id="36" name="Picture 14">
            <a:extLst>
              <a:ext uri="{FF2B5EF4-FFF2-40B4-BE49-F238E27FC236}">
                <a16:creationId xmlns="" xmlns:a16="http://schemas.microsoft.com/office/drawing/2014/main" id="{2A774548-5E07-4A6B-BAB5-949E147A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56176" y="1238265"/>
            <a:ext cx="8191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5">
            <a:extLst>
              <a:ext uri="{FF2B5EF4-FFF2-40B4-BE49-F238E27FC236}">
                <a16:creationId xmlns="" xmlns:a16="http://schemas.microsoft.com/office/drawing/2014/main" id="{115AA316-19C6-4A9B-A824-B4E21626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463" y="3044840"/>
            <a:ext cx="1069975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2 дня</a:t>
            </a:r>
          </a:p>
        </p:txBody>
      </p:sp>
      <p:sp>
        <p:nvSpPr>
          <p:cNvPr id="38" name="Прямоугольник 65">
            <a:extLst>
              <a:ext uri="{FF2B5EF4-FFF2-40B4-BE49-F238E27FC236}">
                <a16:creationId xmlns="" xmlns:a16="http://schemas.microsoft.com/office/drawing/2014/main" id="{D6BCDDA1-7876-49D1-ADC2-0A4CB2975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638" y="3079765"/>
            <a:ext cx="1042988" cy="23495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28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 дней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="" xmlns:a16="http://schemas.microsoft.com/office/drawing/2014/main" id="{5D8C98D3-6022-477D-B0DD-392A92A01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13" y="1301765"/>
            <a:ext cx="663575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altLang="ru-RU" sz="1050" b="1" dirty="0">
                <a:solidFill>
                  <a:srgbClr val="000000"/>
                </a:solidFill>
                <a:cs typeface="Arial" charset="0"/>
              </a:rPr>
              <a:t>ФНС РФ</a:t>
            </a:r>
          </a:p>
        </p:txBody>
      </p:sp>
      <p:sp>
        <p:nvSpPr>
          <p:cNvPr id="40" name="Rectangle 13">
            <a:extLst>
              <a:ext uri="{FF2B5EF4-FFF2-40B4-BE49-F238E27FC236}">
                <a16:creationId xmlns="" xmlns:a16="http://schemas.microsoft.com/office/drawing/2014/main" id="{A9B79C2F-F617-4E21-A935-DC283C74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151" y="1219215"/>
            <a:ext cx="665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ТСЖ</a:t>
            </a:r>
          </a:p>
        </p:txBody>
      </p:sp>
      <p:pic>
        <p:nvPicPr>
          <p:cNvPr id="41" name="Picture 14">
            <a:extLst>
              <a:ext uri="{FF2B5EF4-FFF2-40B4-BE49-F238E27FC236}">
                <a16:creationId xmlns="" xmlns:a16="http://schemas.microsoft.com/office/drawing/2014/main" id="{742E169D-DDE7-4200-9B4C-0B2EF712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98651" y="4156090"/>
            <a:ext cx="933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71">
            <a:extLst>
              <a:ext uri="{FF2B5EF4-FFF2-40B4-BE49-F238E27FC236}">
                <a16:creationId xmlns="" xmlns:a16="http://schemas.microsoft.com/office/drawing/2014/main" id="{F68D319E-C4F8-4934-A5A7-1E95C575B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863" y="5795977"/>
            <a:ext cx="1068388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5 мин</a:t>
            </a:r>
          </a:p>
        </p:txBody>
      </p:sp>
      <p:sp>
        <p:nvSpPr>
          <p:cNvPr id="43" name="Rectangle 21">
            <a:extLst>
              <a:ext uri="{FF2B5EF4-FFF2-40B4-BE49-F238E27FC236}">
                <a16:creationId xmlns="" xmlns:a16="http://schemas.microsoft.com/office/drawing/2014/main" id="{691D1AAD-547D-47FD-B6F4-8511128B9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501" y="4756165"/>
            <a:ext cx="500062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</a:pPr>
            <a:r>
              <a:rPr lang="ru-RU" sz="11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Организация межведомственного информационного документооборота в электронном виде по защищенному каналу связи </a:t>
            </a:r>
            <a:r>
              <a:rPr lang="en-US" sz="11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VipNet </a:t>
            </a:r>
            <a:r>
              <a:rPr lang="ru-RU" sz="11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между УСЗН и заинтересованными органами и организациями, участвующими в предоставлении государственных и муниципальных услуг</a:t>
            </a:r>
            <a:endParaRPr lang="ru-RU" altLang="ru-RU" sz="1100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  <p:pic>
        <p:nvPicPr>
          <p:cNvPr id="44" name="Picture 10">
            <a:extLst>
              <a:ext uri="{FF2B5EF4-FFF2-40B4-BE49-F238E27FC236}">
                <a16:creationId xmlns="" xmlns:a16="http://schemas.microsoft.com/office/drawing/2014/main" id="{746B9430-2272-4475-85E3-828F17487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6196"/>
          <a:stretch>
            <a:fillRect/>
          </a:stretch>
        </p:blipFill>
        <p:spPr bwMode="auto">
          <a:xfrm>
            <a:off x="2665501" y="4214827"/>
            <a:ext cx="5873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1">
            <a:extLst>
              <a:ext uri="{FF2B5EF4-FFF2-40B4-BE49-F238E27FC236}">
                <a16:creationId xmlns="" xmlns:a16="http://schemas.microsoft.com/office/drawing/2014/main" id="{AF18F027-8F50-4133-8F0E-3D7AEC6B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101" y="4027502"/>
            <a:ext cx="838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ДАГЭНЕРГО</a:t>
            </a:r>
          </a:p>
        </p:txBody>
      </p:sp>
      <p:pic>
        <p:nvPicPr>
          <p:cNvPr id="46" name="Picture 14">
            <a:extLst>
              <a:ext uri="{FF2B5EF4-FFF2-40B4-BE49-F238E27FC236}">
                <a16:creationId xmlns="" xmlns:a16="http://schemas.microsoft.com/office/drawing/2014/main" id="{E2B012B5-1899-4D7B-96DE-74A8248D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06863" y="4237052"/>
            <a:ext cx="4381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>
            <a:extLst>
              <a:ext uri="{FF2B5EF4-FFF2-40B4-BE49-F238E27FC236}">
                <a16:creationId xmlns="" xmlns:a16="http://schemas.microsoft.com/office/drawing/2014/main" id="{C9F064F4-79EE-4805-8576-DA49A896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6735" b="12277"/>
          <a:stretch>
            <a:fillRect/>
          </a:stretch>
        </p:blipFill>
        <p:spPr bwMode="auto">
          <a:xfrm>
            <a:off x="3908513" y="4371990"/>
            <a:ext cx="765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13">
            <a:extLst>
              <a:ext uri="{FF2B5EF4-FFF2-40B4-BE49-F238E27FC236}">
                <a16:creationId xmlns="" xmlns:a16="http://schemas.microsoft.com/office/drawing/2014/main" id="{32FBDAEF-8FCB-4A2C-B2DB-D06286DB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838" y="4017977"/>
            <a:ext cx="6651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ПФР</a:t>
            </a:r>
          </a:p>
        </p:txBody>
      </p:sp>
      <p:pic>
        <p:nvPicPr>
          <p:cNvPr id="49" name="Picture 9">
            <a:extLst>
              <a:ext uri="{FF2B5EF4-FFF2-40B4-BE49-F238E27FC236}">
                <a16:creationId xmlns="" xmlns:a16="http://schemas.microsoft.com/office/drawing/2014/main" id="{4B7D5420-B97A-455D-A05D-EDD5A02D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854" t="16016" r="8434" b="22163"/>
          <a:stretch>
            <a:fillRect/>
          </a:stretch>
        </p:blipFill>
        <p:spPr bwMode="auto">
          <a:xfrm>
            <a:off x="4732426" y="4265627"/>
            <a:ext cx="6016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17">
            <a:extLst>
              <a:ext uri="{FF2B5EF4-FFF2-40B4-BE49-F238E27FC236}">
                <a16:creationId xmlns="" xmlns:a16="http://schemas.microsoft.com/office/drawing/2014/main" id="{E74C467D-7BF4-421F-A7B2-2C9F73827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651" y="3927490"/>
            <a:ext cx="11191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1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Межрегионгаз</a:t>
            </a:r>
          </a:p>
        </p:txBody>
      </p:sp>
      <p:pic>
        <p:nvPicPr>
          <p:cNvPr id="51" name="Picture 7">
            <a:extLst>
              <a:ext uri="{FF2B5EF4-FFF2-40B4-BE49-F238E27FC236}">
                <a16:creationId xmlns="" xmlns:a16="http://schemas.microsoft.com/office/drawing/2014/main" id="{FB89871A-5E6A-44E5-923B-90C8FF32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24226" t="36426" r="23257" b="23064"/>
          <a:stretch>
            <a:fillRect/>
          </a:stretch>
        </p:blipFill>
        <p:spPr bwMode="auto">
          <a:xfrm>
            <a:off x="5481726" y="4281502"/>
            <a:ext cx="793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19">
            <a:extLst>
              <a:ext uri="{FF2B5EF4-FFF2-40B4-BE49-F238E27FC236}">
                <a16:creationId xmlns="" xmlns:a16="http://schemas.microsoft.com/office/drawing/2014/main" id="{B2852231-61FF-4266-9405-D5D4F47F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976" y="3873515"/>
            <a:ext cx="86995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 b="1">
                <a:solidFill>
                  <a:srgbClr val="000000"/>
                </a:solidFill>
                <a:ea typeface="Microsoft YaHei" pitchFamily="34" charset="-122"/>
                <a:cs typeface="Arial" charset="0"/>
              </a:rPr>
              <a:t>ЦЗН/место работы</a:t>
            </a:r>
          </a:p>
        </p:txBody>
      </p:sp>
      <p:pic>
        <p:nvPicPr>
          <p:cNvPr id="53" name="Picture 6">
            <a:extLst>
              <a:ext uri="{FF2B5EF4-FFF2-40B4-BE49-F238E27FC236}">
                <a16:creationId xmlns="" xmlns:a16="http://schemas.microsoft.com/office/drawing/2014/main" id="{04104B02-957F-4D03-A0F5-48913417C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2463" y="4152915"/>
            <a:ext cx="6889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3">
            <a:extLst>
              <a:ext uri="{FF2B5EF4-FFF2-40B4-BE49-F238E27FC236}">
                <a16:creationId xmlns="" xmlns:a16="http://schemas.microsoft.com/office/drawing/2014/main" id="{948338B5-6220-4D96-9EE1-AB250915E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463" y="4024327"/>
            <a:ext cx="665163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/>
          <a:p>
            <a:pPr algn="ctr" defTabSz="914400">
              <a:defRPr/>
            </a:pPr>
            <a:r>
              <a:rPr lang="ru-RU" altLang="ru-RU" sz="1050" b="1" dirty="0">
                <a:solidFill>
                  <a:srgbClr val="000000"/>
                </a:solidFill>
                <a:cs typeface="Arial" charset="0"/>
              </a:rPr>
              <a:t>ФНС РФ</a:t>
            </a:r>
          </a:p>
        </p:txBody>
      </p:sp>
      <p:sp>
        <p:nvSpPr>
          <p:cNvPr id="55" name="Rectangle 13">
            <a:extLst>
              <a:ext uri="{FF2B5EF4-FFF2-40B4-BE49-F238E27FC236}">
                <a16:creationId xmlns="" xmlns:a16="http://schemas.microsoft.com/office/drawing/2014/main" id="{85303708-4490-4C96-9F7A-1860BAB6F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88" y="3924315"/>
            <a:ext cx="66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ТСЖ</a:t>
            </a:r>
          </a:p>
        </p:txBody>
      </p:sp>
      <p:sp>
        <p:nvSpPr>
          <p:cNvPr id="56" name="Прямоугольник 87">
            <a:extLst>
              <a:ext uri="{FF2B5EF4-FFF2-40B4-BE49-F238E27FC236}">
                <a16:creationId xmlns="" xmlns:a16="http://schemas.microsoft.com/office/drawing/2014/main" id="{0A88AFAA-7D1B-46D1-ADF3-0E7B9D46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763" y="5675327"/>
            <a:ext cx="1042988" cy="269875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charset="0"/>
              </a:rPr>
              <a:t>5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дней</a:t>
            </a:r>
          </a:p>
        </p:txBody>
      </p:sp>
      <p:sp>
        <p:nvSpPr>
          <p:cNvPr id="57" name="Rectangle 13">
            <a:extLst>
              <a:ext uri="{FF2B5EF4-FFF2-40B4-BE49-F238E27FC236}">
                <a16:creationId xmlns="" xmlns:a16="http://schemas.microsoft.com/office/drawing/2014/main" id="{760F023A-CF43-4AA8-8FBC-03CAAA3B2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076" y="1039827"/>
            <a:ext cx="6651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УСЗН</a:t>
            </a:r>
          </a:p>
        </p:txBody>
      </p:sp>
      <p:sp>
        <p:nvSpPr>
          <p:cNvPr id="58" name="Прямоугольник 89">
            <a:extLst>
              <a:ext uri="{FF2B5EF4-FFF2-40B4-BE49-F238E27FC236}">
                <a16:creationId xmlns="" xmlns:a16="http://schemas.microsoft.com/office/drawing/2014/main" id="{03725374-58D5-4D77-8A7E-892C7275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376" y="3063890"/>
            <a:ext cx="1069975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20 мин</a:t>
            </a:r>
          </a:p>
        </p:txBody>
      </p:sp>
      <p:sp>
        <p:nvSpPr>
          <p:cNvPr id="59" name="Rectangle 21">
            <a:extLst>
              <a:ext uri="{FF2B5EF4-FFF2-40B4-BE49-F238E27FC236}">
                <a16:creationId xmlns="" xmlns:a16="http://schemas.microsoft.com/office/drawing/2014/main" id="{DAB86BBC-180E-4EFE-B936-44CEEFF11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338" y="2054240"/>
            <a:ext cx="22002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</a:pPr>
            <a:r>
              <a:rPr lang="ru-RU" sz="9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Оформление межведомственных запросов о предоставлении необходимых сведений документов, подтверждающих сведения о доходах каждого члена семьи</a:t>
            </a:r>
            <a:endParaRPr lang="ru-RU" altLang="ru-RU" sz="900">
              <a:solidFill>
                <a:srgbClr val="000000"/>
              </a:solidFill>
              <a:ea typeface="Microsoft YaHei" pitchFamily="34" charset="-122"/>
              <a:cs typeface="Arial" charset="0"/>
            </a:endParaRPr>
          </a:p>
        </p:txBody>
      </p:sp>
      <p:sp>
        <p:nvSpPr>
          <p:cNvPr id="60" name="Rectangle 22">
            <a:extLst>
              <a:ext uri="{FF2B5EF4-FFF2-40B4-BE49-F238E27FC236}">
                <a16:creationId xmlns="" xmlns:a16="http://schemas.microsoft.com/office/drawing/2014/main" id="{E35DDB47-BEC1-4325-8345-EC2C505E4A2F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866863" y="5057790"/>
            <a:ext cx="1600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10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Идет в УСЗН, заполняет заявление по новой форме</a:t>
            </a:r>
          </a:p>
        </p:txBody>
      </p:sp>
      <p:pic>
        <p:nvPicPr>
          <p:cNvPr id="61" name="Picture 16">
            <a:extLst>
              <a:ext uri="{FF2B5EF4-FFF2-40B4-BE49-F238E27FC236}">
                <a16:creationId xmlns="" xmlns:a16="http://schemas.microsoft.com/office/drawing/2014/main" id="{6F4CDF1A-734A-489D-BE0E-7F73F0231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62213" y="1687527"/>
            <a:ext cx="211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16">
            <a:extLst>
              <a:ext uri="{FF2B5EF4-FFF2-40B4-BE49-F238E27FC236}">
                <a16:creationId xmlns="" xmlns:a16="http://schemas.microsoft.com/office/drawing/2014/main" id="{1B6860E1-381C-43E0-AB8E-98B27FB6E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52976" y="1673240"/>
            <a:ext cx="1809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13">
            <a:extLst>
              <a:ext uri="{FF2B5EF4-FFF2-40B4-BE49-F238E27FC236}">
                <a16:creationId xmlns="" xmlns:a16="http://schemas.microsoft.com/office/drawing/2014/main" id="{71D9091D-EC55-4FF4-9E2E-539F254F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26" y="1111265"/>
            <a:ext cx="663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УСЗН</a:t>
            </a:r>
          </a:p>
        </p:txBody>
      </p:sp>
      <p:sp>
        <p:nvSpPr>
          <p:cNvPr id="64" name="Rectangle 13">
            <a:extLst>
              <a:ext uri="{FF2B5EF4-FFF2-40B4-BE49-F238E27FC236}">
                <a16:creationId xmlns="" xmlns:a16="http://schemas.microsoft.com/office/drawing/2014/main" id="{3439917F-FE13-41C4-868A-443D478AC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338" y="3844940"/>
            <a:ext cx="6635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УСЗН</a:t>
            </a:r>
          </a:p>
        </p:txBody>
      </p:sp>
      <p:pic>
        <p:nvPicPr>
          <p:cNvPr id="65" name="Picture 14">
            <a:extLst>
              <a:ext uri="{FF2B5EF4-FFF2-40B4-BE49-F238E27FC236}">
                <a16:creationId xmlns="" xmlns:a16="http://schemas.microsoft.com/office/drawing/2014/main" id="{3BFBED54-19C6-495A-9BC9-571B4BA9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34338" y="4081477"/>
            <a:ext cx="933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13">
            <a:extLst>
              <a:ext uri="{FF2B5EF4-FFF2-40B4-BE49-F238E27FC236}">
                <a16:creationId xmlns="" xmlns:a16="http://schemas.microsoft.com/office/drawing/2014/main" id="{55A675C8-5032-4027-938F-8923D16DA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438" y="3768740"/>
            <a:ext cx="6651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УСЗН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="" xmlns:a16="http://schemas.microsoft.com/office/drawing/2014/main" id="{E9FBF933-33BE-471A-983C-843A225697F2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7053351" y="4994290"/>
            <a:ext cx="16002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900" dirty="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Обработка представленных документов и принятие решения о предоставлении гос. услуги руководителем УСЗН</a:t>
            </a:r>
          </a:p>
        </p:txBody>
      </p:sp>
      <p:sp>
        <p:nvSpPr>
          <p:cNvPr id="68" name="Прямоугольник 104">
            <a:extLst>
              <a:ext uri="{FF2B5EF4-FFF2-40B4-BE49-F238E27FC236}">
                <a16:creationId xmlns="" xmlns:a16="http://schemas.microsoft.com/office/drawing/2014/main" id="{C1A57F82-C418-41AE-AD0E-A4380286D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5613" y="6035690"/>
            <a:ext cx="1030288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2 дня</a:t>
            </a:r>
          </a:p>
        </p:txBody>
      </p:sp>
      <p:pic>
        <p:nvPicPr>
          <p:cNvPr id="69" name="Picture 14">
            <a:extLst>
              <a:ext uri="{FF2B5EF4-FFF2-40B4-BE49-F238E27FC236}">
                <a16:creationId xmlns="" xmlns:a16="http://schemas.microsoft.com/office/drawing/2014/main" id="{0AD3D985-E228-4950-AB81-6C983A787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9113" y="1282715"/>
            <a:ext cx="7762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Rectangle 13">
            <a:extLst>
              <a:ext uri="{FF2B5EF4-FFF2-40B4-BE49-F238E27FC236}">
                <a16:creationId xmlns="" xmlns:a16="http://schemas.microsoft.com/office/drawing/2014/main" id="{FC6D2EA4-898A-493C-A988-27AFDB5C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7051" y="971565"/>
            <a:ext cx="6651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>
                <a:solidFill>
                  <a:srgbClr val="000000"/>
                </a:solidFill>
                <a:cs typeface="Arial" charset="0"/>
              </a:rPr>
              <a:t>  УСЗН</a:t>
            </a:r>
          </a:p>
        </p:txBody>
      </p:sp>
      <p:sp>
        <p:nvSpPr>
          <p:cNvPr id="71" name="Rectangle 22">
            <a:extLst>
              <a:ext uri="{FF2B5EF4-FFF2-40B4-BE49-F238E27FC236}">
                <a16:creationId xmlns="" xmlns:a16="http://schemas.microsoft.com/office/drawing/2014/main" id="{AAC36F33-B853-4C5B-BACC-4DCD65826761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7105738" y="2043127"/>
            <a:ext cx="13938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</a:pPr>
            <a:r>
              <a:rPr lang="ru-RU" altLang="ru-RU" sz="900">
                <a:solidFill>
                  <a:srgbClr val="000000"/>
                </a:solidFill>
                <a:latin typeface="Arial" charset="0"/>
                <a:ea typeface="Microsoft YaHei" pitchFamily="34" charset="-122"/>
                <a:cs typeface="Arial" charset="0"/>
              </a:rPr>
              <a:t>Обработка представленных документов и принятие решения о предоставлении гос. услуги руководителем УСЗН</a:t>
            </a:r>
          </a:p>
        </p:txBody>
      </p:sp>
      <p:sp>
        <p:nvSpPr>
          <p:cNvPr id="72" name="Прямоугольник 108">
            <a:extLst>
              <a:ext uri="{FF2B5EF4-FFF2-40B4-BE49-F238E27FC236}">
                <a16:creationId xmlns="" xmlns:a16="http://schemas.microsoft.com/office/drawing/2014/main" id="{5128A7EE-864B-487A-9275-D213449DF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688" y="3068652"/>
            <a:ext cx="1069975" cy="228600"/>
          </a:xfrm>
          <a:prstGeom prst="rect">
            <a:avLst/>
          </a:prstGeom>
          <a:solidFill>
            <a:srgbClr val="FFC000"/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449263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Arial" charset="0"/>
              </a:rPr>
              <a:t>2 дня</a:t>
            </a:r>
          </a:p>
        </p:txBody>
      </p:sp>
      <p:pic>
        <p:nvPicPr>
          <p:cNvPr id="73" name="Picture 10">
            <a:extLst>
              <a:ext uri="{FF2B5EF4-FFF2-40B4-BE49-F238E27FC236}">
                <a16:creationId xmlns="" xmlns:a16="http://schemas.microsoft.com/office/drawing/2014/main" id="{DBC18A9E-09ED-4F32-8DC7-5993FD2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6196"/>
          <a:stretch>
            <a:fillRect/>
          </a:stretch>
        </p:blipFill>
        <p:spPr bwMode="auto">
          <a:xfrm>
            <a:off x="6692988" y="1606565"/>
            <a:ext cx="5873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Прямая со стрелкой 73">
            <a:extLst>
              <a:ext uri="{FF2B5EF4-FFF2-40B4-BE49-F238E27FC236}">
                <a16:creationId xmlns="" xmlns:a16="http://schemas.microsoft.com/office/drawing/2014/main" id="{B6CBFF0B-1A01-4200-BF76-F9D0FE414CD8}"/>
              </a:ext>
            </a:extLst>
          </p:cNvPr>
          <p:cNvCxnSpPr/>
          <p:nvPr/>
        </p:nvCxnSpPr>
        <p:spPr>
          <a:xfrm>
            <a:off x="2165438" y="4394215"/>
            <a:ext cx="28257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75" name="Прямая со стрелкой 74">
            <a:extLst>
              <a:ext uri="{FF2B5EF4-FFF2-40B4-BE49-F238E27FC236}">
                <a16:creationId xmlns="" xmlns:a16="http://schemas.microsoft.com/office/drawing/2014/main" id="{48C8ABF0-BDF9-4C25-A705-170F8137C430}"/>
              </a:ext>
            </a:extLst>
          </p:cNvPr>
          <p:cNvCxnSpPr/>
          <p:nvPr/>
        </p:nvCxnSpPr>
        <p:spPr>
          <a:xfrm>
            <a:off x="7110501" y="4394215"/>
            <a:ext cx="280987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76" name="Рисунок 75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EAAA8F1-A8C4-4A82-A8C8-27FDF0E4C31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200" y="5737881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06B0812C-B8B4-4EBF-875E-09FC82B13283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32" name="Трехмерная модель 31" descr="Настенные часы">
                <a:extLst>
                  <a:ext uri="{FF2B5EF4-FFF2-40B4-BE49-F238E27FC236}">
                    <a16:creationId xmlns:a16="http://schemas.microsoft.com/office/drawing/2014/main" id="{64131D02-7173-4284-8633-71ED1B7B28C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8332962"/>
                  </p:ext>
                </p:extLst>
              </p:nvPr>
            </p:nvGraphicFramePr>
            <p:xfrm>
              <a:off x="2592371" y="510553"/>
              <a:ext cx="5695752" cy="582909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695752" cy="5829097"/>
                    </a:xfrm>
                    <a:prstGeom prst="rect">
                      <a:avLst/>
                    </a:prstGeom>
                  </am3d:spPr>
                  <am3d:camera>
                    <am3d:pos x="0" y="0" z="6674850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40046" d="1000000"/>
                    <am3d:preTrans dx="5" dy="-17999694" dz="-2114943"/>
                    <am3d:scale>
                      <am3d:sx n="1000000" d="1000000"/>
                      <am3d:sy n="1000000" d="1000000"/>
                      <am3d:sz n="1000000" d="1000000"/>
                    </am3d:scale>
                    <am3d:rot ax="-1850183" ay="1744133" az="-97046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84579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Трехмерная модель 31" descr="Настенные часы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64131D02-7173-4284-8633-71ED1B7B28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371" y="510553"/>
                <a:ext cx="5695752" cy="582909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78281A-C299-4D01-B5D6-98448C13B6FB}"/>
              </a:ext>
            </a:extLst>
          </p:cNvPr>
          <p:cNvSpPr txBox="1"/>
          <p:nvPr/>
        </p:nvSpPr>
        <p:spPr>
          <a:xfrm>
            <a:off x="2407640" y="35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Надпись 1">
            <a:extLst>
              <a:ext uri="{FF2B5EF4-FFF2-40B4-BE49-F238E27FC236}">
                <a16:creationId xmlns="" xmlns:a16="http://schemas.microsoft.com/office/drawing/2014/main" id="{9718BD65-2F51-4F8A-B8F9-393C86118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742" y="3356587"/>
            <a:ext cx="3424020" cy="1982843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5400000" scaled="1"/>
            <a:tileRect/>
          </a:gra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3.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Длительное ожидание оформления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межведомственных запросов и получение ответов на них.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(28 дней)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21" name="Надпись 6">
            <a:extLst>
              <a:ext uri="{FF2B5EF4-FFF2-40B4-BE49-F238E27FC236}">
                <a16:creationId xmlns="" xmlns:a16="http://schemas.microsoft.com/office/drawing/2014/main" id="{68E6CD1D-7666-4443-8861-4FFB6654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25" y="1721890"/>
            <a:ext cx="3814354" cy="3617540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5400000" scaled="1"/>
            <a:tileRect/>
          </a:gra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1.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Много времени у гражданина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(заявитель, получатель государственной услуги)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уходит при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сборе сведений, подтверждающих фактически произведенные расходы и сведений (документов) об отсутствии задолженности по оплате жилого помещения и коммунальных услуг.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ranklin Gothic Demi" panose="020B0703020102020204" pitchFamily="34" charset="0"/>
              </a:rPr>
              <a:t>(2 дня)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26" name="Надпись 1">
            <a:extLst>
              <a:ext uri="{FF2B5EF4-FFF2-40B4-BE49-F238E27FC236}">
                <a16:creationId xmlns="" xmlns:a16="http://schemas.microsoft.com/office/drawing/2014/main" id="{F7488026-576A-49AB-A09C-A316FA0A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742" y="1721890"/>
            <a:ext cx="3424020" cy="1450141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5400000" scaled="1"/>
            <a:tileRect/>
          </a:gra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2. </a:t>
            </a:r>
            <a:r>
              <a:rPr lang="ru-RU" sz="140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На заполнение </a:t>
            </a:r>
            <a:r>
              <a:rPr lang="ru-RU" sz="1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заявления на предоставление </a:t>
            </a:r>
            <a:r>
              <a:rPr lang="ru-RU" sz="1400">
                <a:solidFill>
                  <a:schemeClr val="bg1"/>
                </a:solidFill>
                <a:latin typeface="Franklin Gothic Demi" panose="020B0703020102020204" pitchFamily="34" charset="0"/>
              </a:rPr>
              <a:t>государственной </a:t>
            </a:r>
            <a:r>
              <a:rPr lang="ru-RU" sz="140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услуги уходит до 20 минут.</a:t>
            </a:r>
            <a:endParaRPr lang="ru-RU" sz="1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3E0EFC2-C15A-4023-A54D-F52BCA4BAF13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025FA91-03AE-488E-B385-11F0F5FDA52A}"/>
              </a:ext>
            </a:extLst>
          </p:cNvPr>
          <p:cNvSpPr txBox="1"/>
          <p:nvPr/>
        </p:nvSpPr>
        <p:spPr>
          <a:xfrm>
            <a:off x="3996698" y="113811"/>
            <a:ext cx="22726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Проблемы</a:t>
            </a:r>
          </a:p>
        </p:txBody>
      </p:sp>
      <p:pic>
        <p:nvPicPr>
          <p:cNvPr id="13" name="Рисунок 12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658050FA-7895-416F-9FCE-55E93F4819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" y="705793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7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B82B09C-80F2-482E-A930-7F3E65165A6C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2" name="Трехмерная модель 1" descr="Зеленая галочка">
                <a:extLst>
                  <a:ext uri="{FF2B5EF4-FFF2-40B4-BE49-F238E27FC236}">
                    <a16:creationId xmlns:a16="http://schemas.microsoft.com/office/drawing/2014/main" id="{16920378-5D82-4A49-9CB0-CDF2963286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0779584"/>
                  </p:ext>
                </p:extLst>
              </p:nvPr>
            </p:nvGraphicFramePr>
            <p:xfrm>
              <a:off x="1473321" y="775150"/>
              <a:ext cx="7535389" cy="582128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7535389" cy="5821284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34069" ay="711956" az="2758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7392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Трехмерная модель 1" descr="Зеленая галочка">
                <a:extLst>
                  <a:ext uri="{FF2B5EF4-FFF2-40B4-BE49-F238E27FC236}">
                    <a16:creationId xmlns:a16="http://schemas.microsoft.com/office/drawing/2014/main" xmlns="" xmlns:am3d="http://schemas.microsoft.com/office/drawing/2017/model3d" id="{16920378-5D82-4A49-9CB0-CDF2963286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3321" y="775150"/>
                <a:ext cx="7535389" cy="582128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1B96CEDE-4275-45E4-9719-4EF490543F42}"/>
              </a:ext>
            </a:extLst>
          </p:cNvPr>
          <p:cNvSpPr/>
          <p:nvPr/>
        </p:nvSpPr>
        <p:spPr>
          <a:xfrm>
            <a:off x="9387281" y="634152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78281A-C299-4D01-B5D6-98448C13B6FB}"/>
              </a:ext>
            </a:extLst>
          </p:cNvPr>
          <p:cNvSpPr txBox="1"/>
          <p:nvPr/>
        </p:nvSpPr>
        <p:spPr>
          <a:xfrm>
            <a:off x="2407640" y="35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Надпись 1">
            <a:extLst>
              <a:ext uri="{FF2B5EF4-FFF2-40B4-BE49-F238E27FC236}">
                <a16:creationId xmlns="" xmlns:a16="http://schemas.microsoft.com/office/drawing/2014/main" id="{9718BD65-2F51-4F8A-B8F9-393C86118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010" y="1620232"/>
            <a:ext cx="3424020" cy="3617538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Franklin Gothic Demi" panose="020B07030201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Franklin Gothic Demi" panose="020B07030201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Franklin Gothic Demi" panose="020B07030201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Franklin Gothic Demi" panose="020B0703020102020204" pitchFamily="34" charset="0"/>
              </a:rPr>
              <a:t>3. Переход на межведомственный информационный документооборот в электронном виде по защищенному каналу связи VipNet между Минтрудом РД и заинтересованными органами и организациями, участвующими в предоставлении государственных и муниципальных услуг.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21" name="Надпись 6">
            <a:extLst>
              <a:ext uri="{FF2B5EF4-FFF2-40B4-BE49-F238E27FC236}">
                <a16:creationId xmlns="" xmlns:a16="http://schemas.microsoft.com/office/drawing/2014/main" id="{68E6CD1D-7666-4443-8861-4FFB6654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666" y="1620231"/>
            <a:ext cx="3814354" cy="2297428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92D050"/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Franklin Gothic Demi" panose="020B07030201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Franklin Gothic Demi" panose="020B0703020102020204" pitchFamily="34" charset="0"/>
              </a:rPr>
              <a:t>1. Заключение с поставщиками коммунальных услуг соглашений о представлении необходимой информации для осуществления ежемесячной денежной выплаты по оплате  жилого помещения и коммунальных услуг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Franklin Gothic Demi" panose="020B0703020102020204" pitchFamily="34" charset="0"/>
            </a:endParaRPr>
          </a:p>
        </p:txBody>
      </p:sp>
      <p:sp>
        <p:nvSpPr>
          <p:cNvPr id="26" name="Надпись 1">
            <a:extLst>
              <a:ext uri="{FF2B5EF4-FFF2-40B4-BE49-F238E27FC236}">
                <a16:creationId xmlns="" xmlns:a16="http://schemas.microsoft.com/office/drawing/2014/main" id="{F7488026-576A-49AB-A09C-A316FA0A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666" y="4051882"/>
            <a:ext cx="3814354" cy="1185887"/>
          </a:xfrm>
          <a:prstGeom prst="roundRect">
            <a:avLst/>
          </a:prstGeom>
          <a:gradFill>
            <a:gsLst>
              <a:gs pos="0">
                <a:srgbClr val="00B050"/>
              </a:gs>
              <a:gs pos="100000">
                <a:srgbClr val="92D05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>
                <a:latin typeface="Franklin Gothic Demi" panose="020B0703020102020204" pitchFamily="34" charset="0"/>
              </a:rPr>
              <a:t>2. Сокращение количества заполняемых документов при подаче заявления на предоставление государственной услуги (изменение формы заявления)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3E0EFC2-C15A-4023-A54D-F52BCA4BAF13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D6C9E9-D6EB-4ADE-8156-F40EBC9E5B1D}"/>
              </a:ext>
            </a:extLst>
          </p:cNvPr>
          <p:cNvSpPr txBox="1"/>
          <p:nvPr/>
        </p:nvSpPr>
        <p:spPr>
          <a:xfrm>
            <a:off x="2615098" y="113811"/>
            <a:ext cx="4996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Предложения по улучшению</a:t>
            </a:r>
          </a:p>
        </p:txBody>
      </p:sp>
      <p:pic>
        <p:nvPicPr>
          <p:cNvPr id="15" name="Рисунок 14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284AF93-CF01-4A34-81E4-691F5CD33C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" y="705793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1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51EE60D7-A597-456B-B124-52F211284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9000"/>
              </p:ext>
            </p:extLst>
          </p:nvPr>
        </p:nvGraphicFramePr>
        <p:xfrm>
          <a:off x="365358" y="470527"/>
          <a:ext cx="9202479" cy="6222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493">
                  <a:extLst>
                    <a:ext uri="{9D8B030D-6E8A-4147-A177-3AD203B41FA5}">
                      <a16:colId xmlns="" xmlns:a16="http://schemas.microsoft.com/office/drawing/2014/main" val="1943118998"/>
                    </a:ext>
                  </a:extLst>
                </a:gridCol>
                <a:gridCol w="3067493">
                  <a:extLst>
                    <a:ext uri="{9D8B030D-6E8A-4147-A177-3AD203B41FA5}">
                      <a16:colId xmlns="" xmlns:a16="http://schemas.microsoft.com/office/drawing/2014/main" val="3217875972"/>
                    </a:ext>
                  </a:extLst>
                </a:gridCol>
                <a:gridCol w="3067493">
                  <a:extLst>
                    <a:ext uri="{9D8B030D-6E8A-4147-A177-3AD203B41FA5}">
                      <a16:colId xmlns="" xmlns:a16="http://schemas.microsoft.com/office/drawing/2014/main" val="3476337103"/>
                    </a:ext>
                  </a:extLst>
                </a:gridCol>
              </a:tblGrid>
              <a:tr h="1415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Заполнение множества документов заявителем при предоставлении государственной услуги ежемесячной денежной выплаты по оплате жилого помещения и коммунальных услуг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Исключение длительного ожидания в очереди получателя государственной услуги ежемесячной денежной выплаты по оплате жилого помещения и коммунальных услуг в УСЗН при ежегодном предоставлении сведений и документов об отсутствии задолженности по уплате коммунальных услуг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Министерством труда и социального развития Республики Дагестан разработан проект постановления Правительства Республики Дагестан «О внесении изменений в Порядок осуществления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ежемесячной денежной выплаты по оплате жилого помещения и коммунальных услуг отдельным категориям граждан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в Республике Дагестан»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и внесен в установленном законодательством порядке в Правительство Республики Дагестан. Также Министерством труда и социального развития Республики Дагестан планируется после принятия вышеуказанного постановления Правительства Республики Дагестан внести соответствующие изменения в приказ Министерства труда и социального развития Республики Дагестан от 3 августа 2012 года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№ 11-1213 «Об утверждении Административного регламента Министерства труда и социального развития Республики Дагестан предоставления государственной услуги по назначению и выплате ежемесячной денежной выплаты по оплате жилого помещения и коммунальных услуг отдельным категориям граждан» (20 декабря 2019 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044800"/>
                  </a:ext>
                </a:extLst>
              </a:tr>
              <a:tr h="165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Временные затраты на получение ответов на межведомственные запросы в организации, участвующие  в предоставлении государственной услуги ежемесячной денежной выплаты по оплате жилого помещения и коммунальных услуг (направление запросов почтовыми сообщениями - 30 дней)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Исключение временных и финансовых затрат (200-300 руб.) заявителя и получателя путем обеспечения  межведомственного информационного документооборота в электронном виде по защищенному каналу связи (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Vip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Net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) между УСЗН  и поставщиками коммунальных услуг (заключение соглашений с поставщиками коммунальных услуг)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9424700"/>
                  </a:ext>
                </a:extLst>
              </a:tr>
              <a:tr h="165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Временные затраты на получение ответов на межведомственные запросы в организации, участвующие  в предоставлении государственной услуги ежемесячной денежной выплаты по оплате жилого помещения и коммунальных услуг (направление запросов почтовыми сообщениями - 30 дней)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Обеспечение межведомственного информационного документооборота в электронном виде по защищенному каналу связи (</a:t>
                      </a:r>
                      <a:r>
                        <a:rPr kumimoji="0" lang="en-US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Vip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Net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) между УСЗН и заинтересованными органами, организациями(ПФР, ЦЗН, ФНС место работы), участвующими в предоставлении государственной услуги ( до 5 дней)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881671"/>
                  </a:ext>
                </a:extLst>
              </a:tr>
              <a:tr h="1493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Длительное ожидание в очереди получателя государственной услуги ежемесячной денежной выплаты по оплате жилого помещения и коммунальных услуг в УСЗН при ежегодном предоставлении сведений и документов об отсутствии задолженности по уплате коммунальных услуг</a:t>
                      </a:r>
                    </a:p>
                    <a:p>
                      <a:endParaRPr lang="ru-RU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Microsoft YaHei" pitchFamily="2"/>
                          <a:cs typeface="Times New Roman" pitchFamily="18"/>
                        </a:rPr>
                        <a:t>Исключение длительного ожидания в очереди  в организациях (поставщики коммунальных услуг) при получении сведений об отсутствии задолженности по уплате коммунальных услуг ( специалист УСЗН сам направляет соответствующие запросы, а не заявитель и получатель)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011481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43B6B8D-39B9-4995-A6F3-B7102306E973}"/>
              </a:ext>
            </a:extLst>
          </p:cNvPr>
          <p:cNvSpPr/>
          <p:nvPr/>
        </p:nvSpPr>
        <p:spPr>
          <a:xfrm>
            <a:off x="-1" y="99161"/>
            <a:ext cx="9906001" cy="404178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35A0D0F-C271-4A55-BEA1-D43A50631F30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2EA2A7-E514-4FD0-83CE-31B55E826948}"/>
              </a:ext>
            </a:extLst>
          </p:cNvPr>
          <p:cNvSpPr txBox="1"/>
          <p:nvPr/>
        </p:nvSpPr>
        <p:spPr>
          <a:xfrm>
            <a:off x="1086552" y="131973"/>
            <a:ext cx="1564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Проблемы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ABAFB7-2398-4698-BD71-A5D10278ED48}"/>
              </a:ext>
            </a:extLst>
          </p:cNvPr>
          <p:cNvSpPr txBox="1"/>
          <p:nvPr/>
        </p:nvSpPr>
        <p:spPr>
          <a:xfrm>
            <a:off x="4012399" y="131973"/>
            <a:ext cx="169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Что сделано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C31034-82D0-413C-98EA-46814186715A}"/>
              </a:ext>
            </a:extLst>
          </p:cNvPr>
          <p:cNvSpPr txBox="1"/>
          <p:nvPr/>
        </p:nvSpPr>
        <p:spPr>
          <a:xfrm>
            <a:off x="7271953" y="131973"/>
            <a:ext cx="1690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Что делается</a:t>
            </a:r>
          </a:p>
        </p:txBody>
      </p:sp>
      <p:pic>
        <p:nvPicPr>
          <p:cNvPr id="10" name="Рисунок 9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BCFC78A-8CBF-4712-B9D2-94255FEF2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27" y="5799876"/>
            <a:ext cx="872215" cy="82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D22DCFE-631E-4C0C-B2DF-8152B818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1" y="103452"/>
            <a:ext cx="9458114" cy="66432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0D57131-CA30-4F5C-B5C1-43C675A9B2A1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94971" y="634818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A08E25-3E51-424D-BC5A-A911DFA321B2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FDEA12-D83E-4D33-8720-B2EDB0FC4DD9}"/>
              </a:ext>
            </a:extLst>
          </p:cNvPr>
          <p:cNvSpPr txBox="1"/>
          <p:nvPr/>
        </p:nvSpPr>
        <p:spPr>
          <a:xfrm>
            <a:off x="3586472" y="115540"/>
            <a:ext cx="2684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Потери</a:t>
            </a:r>
          </a:p>
        </p:txBody>
      </p:sp>
      <p:pic>
        <p:nvPicPr>
          <p:cNvPr id="8" name="Рисунок 7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69CDB27-A0D2-4DA6-A1E8-4E3603D3ED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43" y="5969108"/>
            <a:ext cx="797180" cy="7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9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FDDB14-6578-4176-B609-4499DCFD19F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94971" y="634818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A08E25-3E51-424D-BC5A-A911DFA321B2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E53B88B-0760-46FB-9D96-028E2A93351A}"/>
              </a:ext>
            </a:extLst>
          </p:cNvPr>
          <p:cNvSpPr txBox="1"/>
          <p:nvPr/>
        </p:nvSpPr>
        <p:spPr>
          <a:xfrm>
            <a:off x="3586472" y="115540"/>
            <a:ext cx="26840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Стандартизация</a:t>
            </a:r>
          </a:p>
        </p:txBody>
      </p:sp>
      <p:pic>
        <p:nvPicPr>
          <p:cNvPr id="19" name="Рисунок 18" descr="Документ">
            <a:extLst>
              <a:ext uri="{FF2B5EF4-FFF2-40B4-BE49-F238E27FC236}">
                <a16:creationId xmlns="" xmlns:a16="http://schemas.microsoft.com/office/drawing/2014/main" id="{CB86FE1C-C32E-480C-BAA0-5A153A6BA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97" y="5888550"/>
            <a:ext cx="865095" cy="91927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A677E48-F637-40F2-B11A-1A0DB6865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80" y="5839563"/>
            <a:ext cx="966588" cy="919276"/>
          </a:xfrm>
          <a:prstGeom prst="rect">
            <a:avLst/>
          </a:prstGeom>
        </p:spPr>
      </p:pic>
      <p:sp>
        <p:nvSpPr>
          <p:cNvPr id="12" name="Прямоугольник: загнутый угол 11">
            <a:extLst>
              <a:ext uri="{FF2B5EF4-FFF2-40B4-BE49-F238E27FC236}">
                <a16:creationId xmlns="" xmlns:a16="http://schemas.microsoft.com/office/drawing/2014/main" id="{AC781FB1-86CC-4F14-9DDB-1BD849FBB820}"/>
              </a:ext>
            </a:extLst>
          </p:cNvPr>
          <p:cNvSpPr/>
          <p:nvPr/>
        </p:nvSpPr>
        <p:spPr>
          <a:xfrm>
            <a:off x="251671" y="775459"/>
            <a:ext cx="2726422" cy="3930766"/>
          </a:xfrm>
          <a:prstGeom prst="foldedCorner">
            <a:avLst>
              <a:gd name="adj" fmla="val 676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79FD9DC-3B0C-4C55-9B85-E1936E494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0" y="940773"/>
            <a:ext cx="2547063" cy="3597671"/>
          </a:xfrm>
          <a:prstGeom prst="rect">
            <a:avLst/>
          </a:prstGeom>
        </p:spPr>
      </p:pic>
      <p:sp>
        <p:nvSpPr>
          <p:cNvPr id="14" name="Прямоугольник: загнутый угол 13">
            <a:extLst>
              <a:ext uri="{FF2B5EF4-FFF2-40B4-BE49-F238E27FC236}">
                <a16:creationId xmlns="" xmlns:a16="http://schemas.microsoft.com/office/drawing/2014/main" id="{5B29A7A5-7A58-4E45-B280-A0753EA2A7F2}"/>
              </a:ext>
            </a:extLst>
          </p:cNvPr>
          <p:cNvSpPr/>
          <p:nvPr/>
        </p:nvSpPr>
        <p:spPr>
          <a:xfrm>
            <a:off x="3115812" y="1696416"/>
            <a:ext cx="2726422" cy="3856759"/>
          </a:xfrm>
          <a:prstGeom prst="foldedCorner">
            <a:avLst>
              <a:gd name="adj" fmla="val 676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892DCA2-6261-4CF8-9986-62FC4E08F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73" y="1787099"/>
            <a:ext cx="2512277" cy="3566123"/>
          </a:xfrm>
          <a:prstGeom prst="rect">
            <a:avLst/>
          </a:prstGeom>
        </p:spPr>
      </p:pic>
      <p:sp>
        <p:nvSpPr>
          <p:cNvPr id="23" name="Прямоугольник: загнутый угол 22">
            <a:extLst>
              <a:ext uri="{FF2B5EF4-FFF2-40B4-BE49-F238E27FC236}">
                <a16:creationId xmlns="" xmlns:a16="http://schemas.microsoft.com/office/drawing/2014/main" id="{50A9EA61-C737-4D07-8C53-514ABF5A69C2}"/>
              </a:ext>
            </a:extLst>
          </p:cNvPr>
          <p:cNvSpPr/>
          <p:nvPr/>
        </p:nvSpPr>
        <p:spPr>
          <a:xfrm>
            <a:off x="5977646" y="2491429"/>
            <a:ext cx="2726422" cy="3856759"/>
          </a:xfrm>
          <a:prstGeom prst="foldedCorner">
            <a:avLst>
              <a:gd name="adj" fmla="val 6762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E985CAB-B47E-42CB-B0C7-C03DFD27C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50" y="2555845"/>
            <a:ext cx="2430266" cy="3679855"/>
          </a:xfrm>
          <a:prstGeom prst="rect">
            <a:avLst/>
          </a:prstGeom>
        </p:spPr>
      </p:pic>
      <p:pic>
        <p:nvPicPr>
          <p:cNvPr id="25" name="Рисунок 24" descr="Одна шестеренка">
            <a:extLst>
              <a:ext uri="{FF2B5EF4-FFF2-40B4-BE49-F238E27FC236}">
                <a16:creationId xmlns="" xmlns:a16="http://schemas.microsoft.com/office/drawing/2014/main" id="{0143B537-7E42-43F6-8E93-8A832B4053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8502" y="561039"/>
            <a:ext cx="858608" cy="858608"/>
          </a:xfrm>
          <a:prstGeom prst="rect">
            <a:avLst/>
          </a:prstGeom>
        </p:spPr>
      </p:pic>
      <p:pic>
        <p:nvPicPr>
          <p:cNvPr id="27" name="Рисунок 26" descr="Шестеренки">
            <a:extLst>
              <a:ext uri="{FF2B5EF4-FFF2-40B4-BE49-F238E27FC236}">
                <a16:creationId xmlns="" xmlns:a16="http://schemas.microsoft.com/office/drawing/2014/main" id="{C6646CF1-94FF-4E33-B375-40DED4BE83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2013" y="775459"/>
            <a:ext cx="914400" cy="914400"/>
          </a:xfrm>
          <a:prstGeom prst="rect">
            <a:avLst/>
          </a:prstGeom>
        </p:spPr>
      </p:pic>
      <p:pic>
        <p:nvPicPr>
          <p:cNvPr id="31" name="Рисунок 30" descr="Список">
            <a:extLst>
              <a:ext uri="{FF2B5EF4-FFF2-40B4-BE49-F238E27FC236}">
                <a16:creationId xmlns="" xmlns:a16="http://schemas.microsoft.com/office/drawing/2014/main" id="{4B1CEA1C-59BC-45F8-A6EF-EB3CD413B5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78093" y="856606"/>
            <a:ext cx="690590" cy="752106"/>
          </a:xfrm>
          <a:prstGeom prst="rect">
            <a:avLst/>
          </a:prstGeom>
        </p:spPr>
      </p:pic>
      <p:pic>
        <p:nvPicPr>
          <p:cNvPr id="33" name="Рисунок 32" descr="Карандаш">
            <a:extLst>
              <a:ext uri="{FF2B5EF4-FFF2-40B4-BE49-F238E27FC236}">
                <a16:creationId xmlns="" xmlns:a16="http://schemas.microsoft.com/office/drawing/2014/main" id="{84CC4CAB-9873-4594-B604-A4AF3B0223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04073" y="1954043"/>
            <a:ext cx="327828" cy="327828"/>
          </a:xfrm>
          <a:prstGeom prst="rect">
            <a:avLst/>
          </a:prstGeom>
        </p:spPr>
      </p:pic>
      <p:pic>
        <p:nvPicPr>
          <p:cNvPr id="34" name="Рисунок 33" descr="Документ">
            <a:extLst>
              <a:ext uri="{FF2B5EF4-FFF2-40B4-BE49-F238E27FC236}">
                <a16:creationId xmlns="" xmlns:a16="http://schemas.microsoft.com/office/drawing/2014/main" id="{CF8F6D85-D458-4F2C-8D60-611D984C0C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9433" y="1762019"/>
            <a:ext cx="600511" cy="63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2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E50B067D-1F5F-42CC-B6C1-7A8B4D9EF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16">
            <a:off x="4972592" y="3921220"/>
            <a:ext cx="1448688" cy="164162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6C9F71F-FB45-4B26-A4D4-00D496004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52" y="831124"/>
            <a:ext cx="5029486" cy="2860032"/>
          </a:xfrm>
          <a:prstGeom prst="rect">
            <a:avLst/>
          </a:prstGeom>
        </p:spPr>
      </p:pic>
      <p:sp>
        <p:nvSpPr>
          <p:cNvPr id="76" name="AutoShape 13">
            <a:extLst>
              <a:ext uri="{FF2B5EF4-FFF2-40B4-BE49-F238E27FC236}">
                <a16:creationId xmlns="" xmlns:a16="http://schemas.microsoft.com/office/drawing/2014/main" id="{82420D50-C10D-431E-AADB-28C6CCBF9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54" y="753516"/>
            <a:ext cx="4317111" cy="4456045"/>
          </a:xfrm>
          <a:prstGeom prst="roundRect">
            <a:avLst>
              <a:gd name="adj" fmla="val 2089"/>
            </a:avLst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Franklin Gothic Demi" panose="020B0703020102020204" pitchFamily="34" charset="0"/>
              </a:rPr>
              <a:t>Разработанные и внедренные улучшения затронут 406 тыс. человек (34 категории граждан) получателей государственной услуги по назначению и выплате ежемесячной денежной выплаты по оплате жилого помещения и коммунальных услуг отдельным категориям граждан.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CFDDB14-6578-4176-B609-4499DCFD19F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dirty="0">
                <a:solidFill>
                  <a:schemeClr val="bg1"/>
                </a:solidFill>
                <a:latin typeface="Franklin Gothic Demi" panose="020B0703020102020204" pitchFamily="34" charset="0"/>
                <a:ea typeface="Microsoft YaHei" pitchFamily="34" charset="-122"/>
              </a:rPr>
              <a:t>Ожидаемые результаты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94971" y="634818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4A08E25-3E51-424D-BC5A-A911DFA321B2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рисунок, игра&#10;&#10;Автоматически созданное описание">
            <a:extLst>
              <a:ext uri="{FF2B5EF4-FFF2-40B4-BE49-F238E27FC236}">
                <a16:creationId xmlns="" xmlns:a16="http://schemas.microsoft.com/office/drawing/2014/main" id="{D4AC8649-CA1A-41FC-B933-E1A151E4F6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407" y="3767369"/>
            <a:ext cx="2840506" cy="194932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B786E2FD-92B0-4FD0-8BF9-0FA561655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36" y="1765988"/>
            <a:ext cx="1259984" cy="12155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желтый, стоит, мужчина, женщ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1B5638B-150D-41F8-A7D2-C6FABE7BC1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98" y="2343075"/>
            <a:ext cx="1226303" cy="10820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F28A66-F355-4ACB-B837-97FDF2C35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487" y="824463"/>
            <a:ext cx="1012905" cy="117634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1B04602-A320-4910-8C04-7197673DBB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89" y="5503559"/>
            <a:ext cx="1123640" cy="1068641"/>
          </a:xfrm>
          <a:prstGeom prst="rect">
            <a:avLst/>
          </a:prstGeom>
        </p:spPr>
      </p:pic>
      <p:pic>
        <p:nvPicPr>
          <p:cNvPr id="14" name="Рисунок 13" descr="Медаль">
            <a:extLst>
              <a:ext uri="{FF2B5EF4-FFF2-40B4-BE49-F238E27FC236}">
                <a16:creationId xmlns="" xmlns:a16="http://schemas.microsoft.com/office/drawing/2014/main" id="{0D227987-6DB9-44AE-9491-574AF0C9C3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1742" y="4402932"/>
            <a:ext cx="129241" cy="129241"/>
          </a:xfrm>
          <a:prstGeom prst="rect">
            <a:avLst/>
          </a:prstGeom>
        </p:spPr>
      </p:pic>
      <p:pic>
        <p:nvPicPr>
          <p:cNvPr id="21" name="Рисунок 20" descr="Медаль">
            <a:extLst>
              <a:ext uri="{FF2B5EF4-FFF2-40B4-BE49-F238E27FC236}">
                <a16:creationId xmlns="" xmlns:a16="http://schemas.microsoft.com/office/drawing/2014/main" id="{41FBB61D-2511-4FC8-8E40-50B22F0698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74151" y="4593219"/>
            <a:ext cx="129241" cy="1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4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D594639-A524-44FD-98BE-691089D78281}"/>
              </a:ext>
            </a:extLst>
          </p:cNvPr>
          <p:cNvSpPr/>
          <p:nvPr/>
        </p:nvSpPr>
        <p:spPr>
          <a:xfrm>
            <a:off x="8539993" y="0"/>
            <a:ext cx="1366007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E60160-0770-477E-BABC-83E97CD5F5DE}"/>
              </a:ext>
            </a:extLst>
          </p:cNvPr>
          <p:cNvSpPr txBox="1"/>
          <p:nvPr/>
        </p:nvSpPr>
        <p:spPr>
          <a:xfrm flipH="1">
            <a:off x="1887093" y="2151727"/>
            <a:ext cx="61318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Cambria" panose="02040503050406030204" pitchFamily="18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Создание н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овой 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модели медицинской организации, оказывающей первичную </a:t>
            </a:r>
            <a:r>
              <a:rPr lang="ru-RU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медико</a:t>
            </a: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 – санитарную помощь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ea typeface="Cambria" panose="02040503050406030204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1AAA206-A3AF-4733-BA7F-4CA809D0F768}"/>
              </a:ext>
            </a:extLst>
          </p:cNvPr>
          <p:cNvSpPr txBox="1"/>
          <p:nvPr/>
        </p:nvSpPr>
        <p:spPr>
          <a:xfrm flipH="1">
            <a:off x="2278232" y="337225"/>
            <a:ext cx="534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Миссия </a:t>
            </a:r>
            <a:r>
              <a:rPr lang="ru-RU" sz="2000" b="1" dirty="0" smtClean="0">
                <a:solidFill>
                  <a:srgbClr val="002060"/>
                </a:solidFill>
                <a:latin typeface="Franklin Gothic Demi" panose="020B0703020102020204" pitchFamily="34" charset="0"/>
                <a:ea typeface="Cambria" panose="02040503050406030204" pitchFamily="18" charset="0"/>
              </a:rPr>
              <a:t>ОБУЗ «Шуйская ЦРБ»</a:t>
            </a:r>
            <a:endParaRPr lang="ru-RU" sz="2000" b="1" dirty="0">
              <a:solidFill>
                <a:srgbClr val="002060"/>
              </a:solidFill>
              <a:latin typeface="Franklin Gothic Demi" panose="020B0703020102020204" pitchFamily="34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029783D-8768-4532-B911-F6A1623DA0AF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shuyacrb.ru/image/layout_set_logo?img_id=471642&amp;t=1576452548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56" y="205451"/>
            <a:ext cx="1230144" cy="12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E72DF6B-6116-4C89-A0AB-B6DFD5A8A76D}"/>
              </a:ext>
            </a:extLst>
          </p:cNvPr>
          <p:cNvSpPr/>
          <p:nvPr/>
        </p:nvSpPr>
        <p:spPr>
          <a:xfrm>
            <a:off x="1588" y="174625"/>
            <a:ext cx="9906000" cy="11557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14A28402-3992-44CC-ACBA-E160EB6820D2}"/>
              </a:ext>
            </a:extLst>
          </p:cNvPr>
          <p:cNvSpPr/>
          <p:nvPr/>
        </p:nvSpPr>
        <p:spPr>
          <a:xfrm>
            <a:off x="9386888" y="6342063"/>
            <a:ext cx="519112" cy="509587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30B9D63-409C-457C-ABAD-70A792FA6EA4}"/>
              </a:ext>
            </a:extLst>
          </p:cNvPr>
          <p:cNvSpPr/>
          <p:nvPr/>
        </p:nvSpPr>
        <p:spPr>
          <a:xfrm>
            <a:off x="26988" y="-1588"/>
            <a:ext cx="9879012" cy="6853238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TextBox 10">
            <a:extLst>
              <a:ext uri="{FF2B5EF4-FFF2-40B4-BE49-F238E27FC236}">
                <a16:creationId xmlns="" xmlns:a16="http://schemas.microsoft.com/office/drawing/2014/main" id="{27DD5601-8322-4523-B493-551FA905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90500"/>
            <a:ext cx="937101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7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Алгоритм последовательных действий по реализации проекта</a:t>
            </a:r>
          </a:p>
          <a:p>
            <a:pPr algn="ctr"/>
            <a:r>
              <a:rPr lang="ru-RU" altLang="ru-RU" sz="2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Оптимизация процесса выписки льготных рецептов - Организация кабинета выписки льготных рецептов</a:t>
            </a:r>
            <a:r>
              <a:rPr lang="ru-RU" sz="2400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»</a:t>
            </a:r>
            <a:endParaRPr lang="ru-RU" altLang="ru-RU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60698699-C2B1-486A-924E-984DFA8D7F7C}"/>
              </a:ext>
            </a:extLst>
          </p:cNvPr>
          <p:cNvGrpSpPr/>
          <p:nvPr/>
        </p:nvGrpSpPr>
        <p:grpSpPr>
          <a:xfrm>
            <a:off x="161131" y="1649413"/>
            <a:ext cx="9610725" cy="4613930"/>
            <a:chOff x="147638" y="1506538"/>
            <a:chExt cx="9610725" cy="461393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="" xmlns:a16="http://schemas.microsoft.com/office/drawing/2014/main" id="{F77AD1C3-972F-40E5-B1CA-7DFE81CC9158}"/>
                </a:ext>
              </a:extLst>
            </p:cNvPr>
            <p:cNvSpPr/>
            <p:nvPr/>
          </p:nvSpPr>
          <p:spPr bwMode="auto">
            <a:xfrm>
              <a:off x="147638" y="1506538"/>
              <a:ext cx="2297112" cy="2228850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Обоснование выбора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проекта - образца</a:t>
              </a: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="" xmlns:a16="http://schemas.microsoft.com/office/drawing/2014/main" id="{0AE09A9A-2BDD-43AC-92F0-970D37F31FF9}"/>
                </a:ext>
              </a:extLst>
            </p:cNvPr>
            <p:cNvSpPr/>
            <p:nvPr/>
          </p:nvSpPr>
          <p:spPr bwMode="auto">
            <a:xfrm>
              <a:off x="2597150" y="1528763"/>
              <a:ext cx="2297113" cy="2230437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Подготовка нормативных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документов: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приказ,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ТПР,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 карточка проекта</a:t>
              </a: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D76CAC5B-9B76-476B-99B7-8765654A2318}"/>
                </a:ext>
              </a:extLst>
            </p:cNvPr>
            <p:cNvSpPr/>
            <p:nvPr/>
          </p:nvSpPr>
          <p:spPr bwMode="auto">
            <a:xfrm>
              <a:off x="5046663" y="1528763"/>
              <a:ext cx="2295525" cy="2230437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Franklin Gothic Demi" panose="020B07030201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КПСЦ (текущее состояние)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Franklin Gothic Demi" panose="020B0703020102020204" pitchFamily="34" charset="0"/>
              </a:endParaRPr>
            </a:p>
            <a:p>
              <a:pPr algn="ctr"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Картирование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Franklin Gothic Demi" panose="020B07030201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КПСЦ (целевое состояние)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EA501F56-8DEB-4CC6-AA72-FD6E193A442E}"/>
                </a:ext>
              </a:extLst>
            </p:cNvPr>
            <p:cNvSpPr/>
            <p:nvPr/>
          </p:nvSpPr>
          <p:spPr bwMode="auto">
            <a:xfrm>
              <a:off x="7469188" y="1528763"/>
              <a:ext cx="2289175" cy="2230437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Листы проблем и предложений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Franklin Gothic Demi" panose="020B07030201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Системная работа по сбору проблем и предложений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="" xmlns:a16="http://schemas.microsoft.com/office/drawing/2014/main" id="{5AD21A1A-0F13-408B-9D49-F25ED915D613}"/>
                </a:ext>
              </a:extLst>
            </p:cNvPr>
            <p:cNvSpPr/>
            <p:nvPr/>
          </p:nvSpPr>
          <p:spPr bwMode="auto">
            <a:xfrm>
              <a:off x="2589214" y="3890031"/>
              <a:ext cx="2297112" cy="2228850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Мониторинг внедренных улучшений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D95FD45F-6659-4F73-B705-AFDCAFB35969}"/>
                </a:ext>
              </a:extLst>
            </p:cNvPr>
            <p:cNvSpPr/>
            <p:nvPr/>
          </p:nvSpPr>
          <p:spPr bwMode="auto">
            <a:xfrm>
              <a:off x="5038726" y="3890031"/>
              <a:ext cx="2295525" cy="2228850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Стандартизация</a:t>
              </a:r>
              <a:r>
                <a:rPr lang="en-US" dirty="0">
                  <a:latin typeface="Franklin Gothic Demi" panose="020B0703020102020204" pitchFamily="34" charset="0"/>
                </a:rPr>
                <a:t> </a:t>
              </a:r>
              <a:r>
                <a:rPr lang="ru-RU" dirty="0">
                  <a:latin typeface="Franklin Gothic Demi" panose="020B0703020102020204" pitchFamily="34" charset="0"/>
                </a:rPr>
                <a:t>внедренных улучшений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2492A02C-CB74-4BD9-9F45-3E61365AFCA3}"/>
                </a:ext>
              </a:extLst>
            </p:cNvPr>
            <p:cNvSpPr/>
            <p:nvPr/>
          </p:nvSpPr>
          <p:spPr bwMode="auto">
            <a:xfrm>
              <a:off x="7461251" y="3890031"/>
              <a:ext cx="2289175" cy="2228850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Отчёт</a:t>
              </a:r>
            </a:p>
          </p:txBody>
        </p:sp>
        <p:sp>
          <p:nvSpPr>
            <p:cNvPr id="3" name="Стрелка: вправо 2">
              <a:extLst>
                <a:ext uri="{FF2B5EF4-FFF2-40B4-BE49-F238E27FC236}">
                  <a16:creationId xmlns="" xmlns:a16="http://schemas.microsoft.com/office/drawing/2014/main" id="{40673334-F131-4081-A62C-14633EE6C96C}"/>
                </a:ext>
              </a:extLst>
            </p:cNvPr>
            <p:cNvSpPr/>
            <p:nvPr/>
          </p:nvSpPr>
          <p:spPr bwMode="auto">
            <a:xfrm>
              <a:off x="2303463" y="2389188"/>
              <a:ext cx="522287" cy="509587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="" xmlns:a16="http://schemas.microsoft.com/office/drawing/2014/main" id="{B546CB63-7AC5-4AD1-8F3C-EEFF97ABB8F0}"/>
                </a:ext>
              </a:extLst>
            </p:cNvPr>
            <p:cNvSpPr/>
            <p:nvPr/>
          </p:nvSpPr>
          <p:spPr bwMode="auto">
            <a:xfrm>
              <a:off x="4751388" y="2393950"/>
              <a:ext cx="522287" cy="509588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="" xmlns:a16="http://schemas.microsoft.com/office/drawing/2014/main" id="{20ABD0CB-9547-49D5-906B-6B17AAE2F484}"/>
                </a:ext>
              </a:extLst>
            </p:cNvPr>
            <p:cNvSpPr/>
            <p:nvPr/>
          </p:nvSpPr>
          <p:spPr bwMode="auto">
            <a:xfrm>
              <a:off x="7173913" y="2389188"/>
              <a:ext cx="522287" cy="509587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DCBE6B60-59D9-496F-BF23-2EF0D5FE754D}"/>
                </a:ext>
              </a:extLst>
            </p:cNvPr>
            <p:cNvSpPr/>
            <p:nvPr/>
          </p:nvSpPr>
          <p:spPr bwMode="auto">
            <a:xfrm>
              <a:off x="147638" y="3890031"/>
              <a:ext cx="2289175" cy="2230437"/>
            </a:xfrm>
            <a:prstGeom prst="roundRect">
              <a:avLst>
                <a:gd name="adj" fmla="val 7018"/>
              </a:avLst>
            </a:prstGeom>
            <a:gradFill>
              <a:gsLst>
                <a:gs pos="0">
                  <a:srgbClr val="002060">
                    <a:lumMod val="60000"/>
                  </a:srgbClr>
                </a:gs>
                <a:gs pos="100000">
                  <a:srgbClr val="0070C0"/>
                </a:gs>
              </a:gsLst>
              <a:lin ang="5400000" scaled="1"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Franklin Gothic Demi" panose="020B0703020102020204" pitchFamily="34" charset="0"/>
                </a:rPr>
                <a:t>Определение корневой причины, мероприятия по устранению их и внедрению улучшений</a:t>
              </a:r>
            </a:p>
          </p:txBody>
        </p:sp>
        <p:sp>
          <p:nvSpPr>
            <p:cNvPr id="21" name="Стрелка: вправо 20">
              <a:extLst>
                <a:ext uri="{FF2B5EF4-FFF2-40B4-BE49-F238E27FC236}">
                  <a16:creationId xmlns="" xmlns:a16="http://schemas.microsoft.com/office/drawing/2014/main" id="{80419DB8-B683-4188-87A3-7A3FA51B1E68}"/>
                </a:ext>
              </a:extLst>
            </p:cNvPr>
            <p:cNvSpPr/>
            <p:nvPr/>
          </p:nvSpPr>
          <p:spPr bwMode="auto">
            <a:xfrm>
              <a:off x="2303463" y="4741112"/>
              <a:ext cx="522287" cy="509587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Стрелка: вправо 25">
              <a:extLst>
                <a:ext uri="{FF2B5EF4-FFF2-40B4-BE49-F238E27FC236}">
                  <a16:creationId xmlns="" xmlns:a16="http://schemas.microsoft.com/office/drawing/2014/main" id="{C75E541B-26F9-4D95-A687-87C41CDC52E5}"/>
                </a:ext>
              </a:extLst>
            </p:cNvPr>
            <p:cNvSpPr/>
            <p:nvPr/>
          </p:nvSpPr>
          <p:spPr bwMode="auto">
            <a:xfrm>
              <a:off x="4751388" y="4745874"/>
              <a:ext cx="522287" cy="509588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="" xmlns:a16="http://schemas.microsoft.com/office/drawing/2014/main" id="{31D29E2A-22DB-42F4-A72C-425C6ED20170}"/>
                </a:ext>
              </a:extLst>
            </p:cNvPr>
            <p:cNvSpPr/>
            <p:nvPr/>
          </p:nvSpPr>
          <p:spPr bwMode="auto">
            <a:xfrm>
              <a:off x="7173913" y="4741112"/>
              <a:ext cx="522287" cy="509587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5127" name="Рисунок 5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CAEC274-8200-48FB-B960-854688AB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861" y="6342063"/>
            <a:ext cx="42399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1400346" y="125835"/>
            <a:ext cx="8246294" cy="2051506"/>
          </a:xfrm>
          <a:prstGeom prst="roundRect">
            <a:avLst>
              <a:gd name="adj" fmla="val 5062"/>
            </a:avLst>
          </a:prstGeom>
          <a:gradFill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	Министерством труда и социального развития Республики Дагестан проект «Оптимизация процедуры и сроков оказания государственной услуги по назначению и выплате ежемесячной денежной выплаты по оплате жилого помещения и коммунальных услуг отдельным категориям граждан» был выбран в связи длительными очередями в управлениях социальной защиты населения в муниципальных образованиях при предоставлении государственной услуги по назначению и выплате ежемесячной денежной выплаты по оплате жилого помещения и коммунальных услуг отдельным категориям граждан</a:t>
            </a:r>
          </a:p>
        </p:txBody>
      </p:sp>
      <p:sp>
        <p:nvSpPr>
          <p:cNvPr id="12" name="Ромб 11">
            <a:extLst>
              <a:ext uri="{FF2B5EF4-FFF2-40B4-BE49-F238E27FC236}">
                <a16:creationId xmlns="" xmlns:a16="http://schemas.microsoft.com/office/drawing/2014/main" id="{1B96CEDE-4275-45E4-9719-4EF490543F42}"/>
              </a:ext>
            </a:extLst>
          </p:cNvPr>
          <p:cNvSpPr/>
          <p:nvPr/>
        </p:nvSpPr>
        <p:spPr>
          <a:xfrm>
            <a:off x="9387281" y="634152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78281A-C299-4D01-B5D6-98448C13B6FB}"/>
              </a:ext>
            </a:extLst>
          </p:cNvPr>
          <p:cNvSpPr txBox="1"/>
          <p:nvPr/>
        </p:nvSpPr>
        <p:spPr>
          <a:xfrm>
            <a:off x="2407640" y="35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Изображение выглядит как внутренний, человек, стоит, мужчи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686CE07-3A55-45D2-A5A6-BF4D413F3C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85" y="2290194"/>
            <a:ext cx="2818001" cy="4215468"/>
          </a:xfrm>
          <a:prstGeom prst="roundRect">
            <a:avLst>
              <a:gd name="adj" fmla="val 35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 descr="Изображение выглядит как пол, внутренний, человек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C602966-391F-4D63-91DD-09EF9B7A6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12" y="2290194"/>
            <a:ext cx="2818001" cy="4215468"/>
          </a:xfrm>
          <a:prstGeom prst="roundRect">
            <a:avLst>
              <a:gd name="adj" fmla="val 383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 descr="Изображение выглядит как человек, внутренний, стоит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53E15B9D-ABF2-4A84-A112-EC185E1F2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9" y="2290194"/>
            <a:ext cx="2818001" cy="4215468"/>
          </a:xfrm>
          <a:prstGeom prst="roundRect">
            <a:avLst>
              <a:gd name="adj" fmla="val 412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3B311FF-CE81-4863-81FA-C3464224CD6D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778625D-7EFF-4F1D-BECE-B304F94DD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8" y="234892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Изображение выглядит как человек, внутренний, мужчи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7853F71F-E680-42F8-A040-0D667A698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" y="5205731"/>
            <a:ext cx="2683612" cy="15065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стоит, мужчина, люди&#10;&#10;Автоматически созданное описание">
            <a:extLst>
              <a:ext uri="{FF2B5EF4-FFF2-40B4-BE49-F238E27FC236}">
                <a16:creationId xmlns="" xmlns:a16="http://schemas.microsoft.com/office/drawing/2014/main" id="{DF05B3D8-1B76-4462-BDF2-5E094F59F1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652" y="849237"/>
            <a:ext cx="3024910" cy="185466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2768190" y="115540"/>
            <a:ext cx="43696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Создание проектного офиса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E3B63D09-42D4-4912-929C-226666D0FD0F}"/>
              </a:ext>
            </a:extLst>
          </p:cNvPr>
          <p:cNvGrpSpPr/>
          <p:nvPr/>
        </p:nvGrpSpPr>
        <p:grpSpPr>
          <a:xfrm>
            <a:off x="215878" y="849237"/>
            <a:ext cx="2228517" cy="2757307"/>
            <a:chOff x="221068" y="794856"/>
            <a:chExt cx="4426434" cy="5729490"/>
          </a:xfrm>
        </p:grpSpPr>
        <p:sp>
          <p:nvSpPr>
            <p:cNvPr id="13" name="Прямоугольник: загнутый угол 12">
              <a:extLst>
                <a:ext uri="{FF2B5EF4-FFF2-40B4-BE49-F238E27FC236}">
                  <a16:creationId xmlns="" xmlns:a16="http://schemas.microsoft.com/office/drawing/2014/main" id="{E98E37D1-DE44-4E2D-AFCF-616DED77ACEE}"/>
                </a:ext>
              </a:extLst>
            </p:cNvPr>
            <p:cNvSpPr/>
            <p:nvPr/>
          </p:nvSpPr>
          <p:spPr>
            <a:xfrm>
              <a:off x="221068" y="794856"/>
              <a:ext cx="4426434" cy="5729490"/>
            </a:xfrm>
            <a:prstGeom prst="foldedCorner">
              <a:avLst>
                <a:gd name="adj" fmla="val 891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4F4FCC7D-FC21-487C-AAB7-44ACBEEF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51" y="1085876"/>
              <a:ext cx="3738068" cy="4926934"/>
            </a:xfrm>
            <a:prstGeom prst="rect">
              <a:avLst/>
            </a:prstGeom>
          </p:spPr>
        </p:pic>
      </p:grp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87281" y="634152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6A14BDEE-E7B3-41CB-A563-88500B609331}"/>
              </a:ext>
            </a:extLst>
          </p:cNvPr>
          <p:cNvGrpSpPr/>
          <p:nvPr/>
        </p:nvGrpSpPr>
        <p:grpSpPr>
          <a:xfrm>
            <a:off x="2527370" y="857404"/>
            <a:ext cx="1147802" cy="1579773"/>
            <a:chOff x="5258500" y="866944"/>
            <a:chExt cx="4426434" cy="5729490"/>
          </a:xfrm>
        </p:grpSpPr>
        <p:sp>
          <p:nvSpPr>
            <p:cNvPr id="14" name="Прямоугольник: загнутый угол 13">
              <a:extLst>
                <a:ext uri="{FF2B5EF4-FFF2-40B4-BE49-F238E27FC236}">
                  <a16:creationId xmlns="" xmlns:a16="http://schemas.microsoft.com/office/drawing/2014/main" id="{75C3C829-1448-438C-A3BF-D5AF052ABB19}"/>
                </a:ext>
              </a:extLst>
            </p:cNvPr>
            <p:cNvSpPr/>
            <p:nvPr/>
          </p:nvSpPr>
          <p:spPr>
            <a:xfrm>
              <a:off x="5258500" y="866944"/>
              <a:ext cx="4426434" cy="5729490"/>
            </a:xfrm>
            <a:prstGeom prst="foldedCorner">
              <a:avLst>
                <a:gd name="adj" fmla="val 8917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CCB9FF80-5521-4E15-A421-B608B1443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3221" y="1085876"/>
              <a:ext cx="3816991" cy="5113090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8A46009-4632-419E-A6A7-1356FC79D0A6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Изображение выглядит как стол, сидит, мужчина, реже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9F841D8-EE16-4428-98BD-4FF6C1096B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7" y="2843868"/>
            <a:ext cx="6719085" cy="3868452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торт, мужчи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F1B59F2E-B40F-44FB-AE4C-87BD23D3F8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8" y="3723744"/>
            <a:ext cx="2683612" cy="13971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мужчина, собак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285DD5C-C61A-47A0-81FA-220A2D4CE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87" y="849237"/>
            <a:ext cx="2923450" cy="18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1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женщина, внутренний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80DC8A94-9192-4F6C-85EB-8982214797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3" y="1751714"/>
            <a:ext cx="1199801" cy="142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315804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2768190" y="75927"/>
            <a:ext cx="4369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Состав проектного офиса</a:t>
            </a:r>
          </a:p>
        </p:txBody>
      </p:sp>
      <p:sp>
        <p:nvSpPr>
          <p:cNvPr id="10" name="Ромб 9">
            <a:extLst>
              <a:ext uri="{FF2B5EF4-FFF2-40B4-BE49-F238E27FC236}">
                <a16:creationId xmlns="" xmlns:a16="http://schemas.microsoft.com/office/drawing/2014/main" id="{0766BEE7-32B3-4ABF-B027-1A73F755E4AA}"/>
              </a:ext>
            </a:extLst>
          </p:cNvPr>
          <p:cNvSpPr/>
          <p:nvPr/>
        </p:nvSpPr>
        <p:spPr>
          <a:xfrm>
            <a:off x="9387281" y="634152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8A46009-4632-419E-A6A7-1356FC79D0A6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E5DB06F0-1138-43F2-BC08-711362E403AE}"/>
              </a:ext>
            </a:extLst>
          </p:cNvPr>
          <p:cNvGrpSpPr/>
          <p:nvPr/>
        </p:nvGrpSpPr>
        <p:grpSpPr>
          <a:xfrm>
            <a:off x="3237656" y="488702"/>
            <a:ext cx="3787802" cy="1429498"/>
            <a:chOff x="291256" y="750417"/>
            <a:chExt cx="3787802" cy="1429498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979A94C-A034-4726-8CA4-18F36EEE1301}"/>
                </a:ext>
              </a:extLst>
            </p:cNvPr>
            <p:cNvSpPr txBox="1"/>
            <p:nvPr/>
          </p:nvSpPr>
          <p:spPr>
            <a:xfrm>
              <a:off x="1457322" y="1003501"/>
              <a:ext cx="26217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Руководитель </a:t>
              </a:r>
              <a:r>
                <a:rPr lang="en-US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-</a:t>
              </a:r>
            </a:p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Зайналлаев </a:t>
              </a:r>
            </a:p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Ибрагим Абдуллабекович</a:t>
              </a:r>
            </a:p>
            <a:p>
              <a:r>
                <a:rPr lang="ru-RU" sz="1200" dirty="0">
                  <a:latin typeface="Franklin Gothic Demi" panose="020B0703020102020204" pitchFamily="34" charset="0"/>
                </a:rPr>
                <a:t>Первый</a:t>
              </a:r>
              <a:r>
                <a:rPr lang="en-US" sz="1200" dirty="0">
                  <a:latin typeface="Franklin Gothic Demi" panose="020B0703020102020204" pitchFamily="34" charset="0"/>
                </a:rPr>
                <a:t> </a:t>
              </a:r>
              <a:r>
                <a:rPr lang="ru-RU" sz="1200" dirty="0">
                  <a:latin typeface="Franklin Gothic Demi" panose="020B0703020102020204" pitchFamily="34" charset="0"/>
                </a:rPr>
                <a:t>заместитель</a:t>
              </a:r>
              <a:r>
                <a:rPr lang="en-US" sz="1200" dirty="0">
                  <a:latin typeface="Franklin Gothic Demi" panose="020B0703020102020204" pitchFamily="34" charset="0"/>
                </a:rPr>
                <a:t> </a:t>
              </a:r>
              <a:r>
                <a:rPr lang="ru-RU" sz="1200" dirty="0">
                  <a:latin typeface="Franklin Gothic Demi" panose="020B0703020102020204" pitchFamily="34" charset="0"/>
                </a:rPr>
                <a:t>Министра</a:t>
              </a:r>
            </a:p>
          </p:txBody>
        </p:sp>
        <p:pic>
          <p:nvPicPr>
            <p:cNvPr id="6" name="Рисунок 5" descr="Изображение выглядит как человек, внутренний, мужчина, сидит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1669CE09-8542-424F-8A4E-1F6F0C294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56" y="750417"/>
              <a:ext cx="1000649" cy="1429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A01453A-6474-4573-9C80-EA55AFB821D6}"/>
              </a:ext>
            </a:extLst>
          </p:cNvPr>
          <p:cNvSpPr txBox="1"/>
          <p:nvPr/>
        </p:nvSpPr>
        <p:spPr>
          <a:xfrm>
            <a:off x="1681874" y="1912465"/>
            <a:ext cx="2621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Администратор </a:t>
            </a:r>
            <a:r>
              <a:rPr lang="en-US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-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Мурадова 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Захрахалум Семедуллаевна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Начальник отдела правового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регулирования</a:t>
            </a:r>
          </a:p>
        </p:txBody>
      </p:sp>
      <p:pic>
        <p:nvPicPr>
          <p:cNvPr id="26" name="Рисунок 25" descr="Изображение выглядит как человек, мужчина, костюм, одеж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38D61707-1B32-4605-AC81-C4BFB3F54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68" y="1804743"/>
            <a:ext cx="1072680" cy="142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0AE6DE0-82B3-4439-AA32-5CB178D26662}"/>
              </a:ext>
            </a:extLst>
          </p:cNvPr>
          <p:cNvSpPr txBox="1"/>
          <p:nvPr/>
        </p:nvSpPr>
        <p:spPr>
          <a:xfrm>
            <a:off x="7137807" y="1857773"/>
            <a:ext cx="2621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Ответственный за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улучшение </a:t>
            </a:r>
            <a:r>
              <a:rPr lang="en-US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-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Шабанов 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Марат Дмитриевич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Заместитель начальника отдела правового регулирования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E4FAB6C-E97E-4D5E-97D0-1A873F317D69}"/>
              </a:ext>
            </a:extLst>
          </p:cNvPr>
          <p:cNvSpPr txBox="1"/>
          <p:nvPr/>
        </p:nvSpPr>
        <p:spPr>
          <a:xfrm>
            <a:off x="1681874" y="3425102"/>
            <a:ext cx="34656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Ответственная за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улучшение </a:t>
            </a:r>
            <a:r>
              <a:rPr lang="en-US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-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Хамдулаева 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Сабина Арифовна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Ведущий специалист 2</a:t>
            </a:r>
            <a:r>
              <a:rPr lang="en-US" sz="1200" dirty="0">
                <a:latin typeface="Franklin Gothic Demi" panose="020B0703020102020204" pitchFamily="34" charset="0"/>
              </a:rPr>
              <a:t> </a:t>
            </a:r>
            <a:r>
              <a:rPr lang="ru-RU" sz="1200" dirty="0">
                <a:latin typeface="Franklin Gothic Demi" panose="020B0703020102020204" pitchFamily="34" charset="0"/>
              </a:rPr>
              <a:t>разряда отдела по профилактике коррупции и иных правонарушений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21DC9DB0-AFCB-4E00-B9EF-D4B0D6755565}"/>
              </a:ext>
            </a:extLst>
          </p:cNvPr>
          <p:cNvGrpSpPr/>
          <p:nvPr/>
        </p:nvGrpSpPr>
        <p:grpSpPr>
          <a:xfrm>
            <a:off x="372990" y="5133203"/>
            <a:ext cx="4790400" cy="1429498"/>
            <a:chOff x="4966598" y="4078007"/>
            <a:chExt cx="4790400" cy="1429498"/>
          </a:xfrm>
        </p:grpSpPr>
        <p:pic>
          <p:nvPicPr>
            <p:cNvPr id="38" name="Рисунок 37" descr="Изображение выглядит как мужчина, человек, внутренний, одежд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AC0D143-EC5F-40C3-AB80-1DDF24B8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6598" y="4078007"/>
              <a:ext cx="1184536" cy="14294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BE16ECC-F665-4B2A-AA94-3836A07BA304}"/>
                </a:ext>
              </a:extLst>
            </p:cNvPr>
            <p:cNvSpPr txBox="1"/>
            <p:nvPr/>
          </p:nvSpPr>
          <p:spPr>
            <a:xfrm>
              <a:off x="6291357" y="4131036"/>
              <a:ext cx="346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Ответственный за</a:t>
              </a:r>
            </a:p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стандартизацию </a:t>
              </a:r>
              <a:r>
                <a:rPr lang="en-US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-</a:t>
              </a:r>
            </a:p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Гаджиэменов </a:t>
              </a:r>
            </a:p>
            <a:p>
              <a:r>
                <a:rPr lang="ru-RU" sz="1400" dirty="0">
                  <a:solidFill>
                    <a:srgbClr val="002060"/>
                  </a:solidFill>
                  <a:latin typeface="Franklin Gothic Demi" panose="020B0703020102020204" pitchFamily="34" charset="0"/>
                </a:rPr>
                <a:t>Рамазан Багавдиншайихович</a:t>
              </a:r>
            </a:p>
            <a:p>
              <a:r>
                <a:rPr lang="ru-RU" sz="1200" dirty="0">
                  <a:latin typeface="Franklin Gothic Demi" panose="020B0703020102020204" pitchFamily="34" charset="0"/>
                </a:rPr>
                <a:t>Исполняющий обязанности консультанта отдела правового регулирования</a:t>
              </a:r>
            </a:p>
          </p:txBody>
        </p:sp>
      </p:grpSp>
      <p:pic>
        <p:nvPicPr>
          <p:cNvPr id="41" name="Рисунок 40" descr="Изображение выглядит как внутренний, человек, стол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08E3B2E-80E2-406C-9D6F-6068E1534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90" y="5133203"/>
            <a:ext cx="1292636" cy="142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B8AB3F0-CB29-4E14-8255-296D3C2425FE}"/>
              </a:ext>
            </a:extLst>
          </p:cNvPr>
          <p:cNvSpPr txBox="1"/>
          <p:nvPr/>
        </p:nvSpPr>
        <p:spPr>
          <a:xfrm>
            <a:off x="7153682" y="5152924"/>
            <a:ext cx="26217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Ответственный за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информирование </a:t>
            </a:r>
            <a:r>
              <a:rPr lang="en-US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-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Магомедов 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Анвар Шамильевич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Заместитель начальника отдела кадров и обучения персонала</a:t>
            </a:r>
          </a:p>
          <a:p>
            <a:endParaRPr lang="ru-RU" sz="1200" dirty="0">
              <a:latin typeface="Franklin Gothic Demi" panose="020B0703020102020204" pitchFamily="34" charset="0"/>
            </a:endParaRPr>
          </a:p>
        </p:txBody>
      </p:sp>
      <p:pic>
        <p:nvPicPr>
          <p:cNvPr id="55" name="Рисунок 54" descr="Изображение выглядит как человек, внутренний, одежда, крас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60693E4-0EF3-4C19-B976-587F29B6EF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5" y="3442458"/>
            <a:ext cx="1199801" cy="1429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Рисунок 56" descr="Изображение выглядит как человек, мужчина, внутренний, крас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9D7D3E27-CFE0-4B0B-B6A9-A707E6B230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90" y="3446853"/>
            <a:ext cx="1310868" cy="1411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FC6CE38-D822-4642-A25F-93A318768D9E}"/>
              </a:ext>
            </a:extLst>
          </p:cNvPr>
          <p:cNvSpPr txBox="1"/>
          <p:nvPr/>
        </p:nvSpPr>
        <p:spPr>
          <a:xfrm>
            <a:off x="7137807" y="3244709"/>
            <a:ext cx="279539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Ответственный за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визуализацию и информатизацию </a:t>
            </a:r>
            <a:r>
              <a:rPr lang="en-US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-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Абдулагаев </a:t>
            </a:r>
          </a:p>
          <a:p>
            <a:r>
              <a:rPr lang="ru-RU" sz="14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Азим Абдулагаевич</a:t>
            </a:r>
          </a:p>
          <a:p>
            <a:r>
              <a:rPr lang="ru-RU" sz="1200" dirty="0">
                <a:latin typeface="Franklin Gothic Demi" panose="020B0703020102020204" pitchFamily="34" charset="0"/>
              </a:rPr>
              <a:t>Исполняющий обязанности начальника управления автоматизации и информационных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3748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4279D01-53D7-4CB4-A56B-EA4A83858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0" y="292399"/>
            <a:ext cx="9624618" cy="62654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3560950" y="115540"/>
            <a:ext cx="27840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Карточка проекта</a:t>
            </a:r>
          </a:p>
        </p:txBody>
      </p:sp>
      <p:sp>
        <p:nvSpPr>
          <p:cNvPr id="8" name="Ромб 7">
            <a:extLst>
              <a:ext uri="{FF2B5EF4-FFF2-40B4-BE49-F238E27FC236}">
                <a16:creationId xmlns="" xmlns:a16="http://schemas.microsoft.com/office/drawing/2014/main" id="{20AA50F9-5C8B-489A-B612-7C2C2C30228E}"/>
              </a:ext>
            </a:extLst>
          </p:cNvPr>
          <p:cNvSpPr/>
          <p:nvPr/>
        </p:nvSpPr>
        <p:spPr>
          <a:xfrm>
            <a:off x="9387281" y="6341528"/>
            <a:ext cx="518719" cy="509812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7B817C2-D120-4812-A1F2-752DC0E2D19E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42CA024-FCD3-4EF2-A4D7-219C07DA1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00" y="709268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6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5016676A-A5D3-4BFC-B44E-0415696DF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956"/>
            <a:ext cx="9906000" cy="62484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4550545" y="115540"/>
            <a:ext cx="11829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ТПР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8C40F00-A230-4098-A44A-132859DB18EF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B29FAEA3-3D60-4555-9631-F1B739C93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48" y="5789389"/>
            <a:ext cx="966588" cy="9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EC8FC9B-7D37-4A38-8A85-B1663E1086D4}"/>
              </a:ext>
            </a:extLst>
          </p:cNvPr>
          <p:cNvSpPr/>
          <p:nvPr/>
        </p:nvSpPr>
        <p:spPr>
          <a:xfrm>
            <a:off x="-1" y="99161"/>
            <a:ext cx="9906001" cy="509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5B9-33C5-47B9-AD0F-64ED04343A08}"/>
              </a:ext>
            </a:extLst>
          </p:cNvPr>
          <p:cNvSpPr txBox="1"/>
          <p:nvPr/>
        </p:nvSpPr>
        <p:spPr>
          <a:xfrm>
            <a:off x="2765262" y="115540"/>
            <a:ext cx="44298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КПСЦ (текущее состояние)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F36FC4A-E489-4C32-8DCD-06D2FFF4EE9A}"/>
              </a:ext>
            </a:extLst>
          </p:cNvPr>
          <p:cNvSpPr/>
          <p:nvPr/>
        </p:nvSpPr>
        <p:spPr>
          <a:xfrm>
            <a:off x="27198" y="-1134"/>
            <a:ext cx="9878801" cy="6852473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знак, останов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AADABB27-04B7-4544-A931-547EF4292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48" y="5789389"/>
            <a:ext cx="966588" cy="919276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340AA94E-A99A-412F-9E10-04C4EC622F41}"/>
              </a:ext>
            </a:extLst>
          </p:cNvPr>
          <p:cNvGrpSpPr/>
          <p:nvPr/>
        </p:nvGrpSpPr>
        <p:grpSpPr>
          <a:xfrm>
            <a:off x="27197" y="608972"/>
            <a:ext cx="9851605" cy="6258745"/>
            <a:chOff x="27197" y="608972"/>
            <a:chExt cx="9851605" cy="6258745"/>
          </a:xfrm>
        </p:grpSpPr>
        <p:pic>
          <p:nvPicPr>
            <p:cNvPr id="14" name="Рисунок 13" descr="Изображение выглядит как текст, доск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95DD0042-6AE0-4404-BD30-AE3E991B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7" y="608972"/>
              <a:ext cx="9851605" cy="62587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E38DE48-A1CC-4F8F-B6E5-0795191486C4}"/>
                </a:ext>
              </a:extLst>
            </p:cNvPr>
            <p:cNvSpPr txBox="1"/>
            <p:nvPr/>
          </p:nvSpPr>
          <p:spPr>
            <a:xfrm>
              <a:off x="6827899" y="4395832"/>
              <a:ext cx="18838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Кэф=ВСЦ/(ВСЦ+ВП)*100=15,3%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954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</TotalTime>
  <Words>1034</Words>
  <Application>Microsoft Office PowerPoint</Application>
  <PresentationFormat>Лист A4 (210x297 мм)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Гаджи Рамазанов</dc:creator>
  <cp:lastModifiedBy>user</cp:lastModifiedBy>
  <cp:revision>36</cp:revision>
  <cp:lastPrinted>2019-11-13T11:50:13Z</cp:lastPrinted>
  <dcterms:created xsi:type="dcterms:W3CDTF">2019-11-13T09:03:04Z</dcterms:created>
  <dcterms:modified xsi:type="dcterms:W3CDTF">2019-12-16T15:31:07Z</dcterms:modified>
</cp:coreProperties>
</file>